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58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71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61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44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87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26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57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16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25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40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1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713F-106E-4279-B30E-A5D14B412D4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D0FA-8DAC-4F7E-970A-5A0E675A9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58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kun@just.edu.t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31" y="197122"/>
            <a:ext cx="2368794" cy="151737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寶雅國際</a:t>
            </a:r>
            <a:r>
              <a:rPr lang="en-US" altLang="zh-TW" dirty="0" smtClean="0"/>
              <a:t>(</a:t>
            </a:r>
            <a:r>
              <a:rPr lang="zh-TW" altLang="en-US" dirty="0" smtClean="0"/>
              <a:t>股</a:t>
            </a:r>
            <a:r>
              <a:rPr lang="en-US" altLang="zh-TW" dirty="0" smtClean="0"/>
              <a:t>)</a:t>
            </a:r>
            <a:r>
              <a:rPr lang="zh-TW" altLang="en-US" dirty="0" smtClean="0"/>
              <a:t>實習生招募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公司介紹及實習職缺相關訊息請參考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【</a:t>
            </a:r>
            <a:r>
              <a:rPr lang="zh-TW" altLang="en-US" dirty="0" smtClean="0"/>
              <a:t>寶雅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年</a:t>
            </a:r>
            <a:r>
              <a:rPr lang="zh-TW" altLang="en-US" dirty="0" smtClean="0"/>
              <a:t>實習生儲備幹部計畫及公司基本資料檔案</a:t>
            </a:r>
            <a:r>
              <a:rPr lang="en-US" altLang="zh-TW" dirty="0" smtClean="0"/>
              <a:t>】</a:t>
            </a:r>
          </a:p>
          <a:p>
            <a:r>
              <a:rPr lang="zh-TW" altLang="en-US" dirty="0" smtClean="0"/>
              <a:t>有意願同學請將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應徵人員資料表及實習需知與分發意願表 </a:t>
            </a:r>
            <a:r>
              <a:rPr lang="en-US" altLang="zh-TW" dirty="0" smtClean="0"/>
              <a:t>】</a:t>
            </a:r>
            <a:r>
              <a:rPr lang="zh-TW" altLang="en-US" dirty="0" smtClean="0"/>
              <a:t>寄給李芳君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3"/>
              </a:rPr>
              <a:t>hokun@just.edu.tw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檔名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寶雅實習</a:t>
            </a:r>
            <a:r>
              <a:rPr lang="en-US" altLang="zh-TW" dirty="0" smtClean="0"/>
              <a:t>-</a:t>
            </a:r>
            <a:r>
              <a:rPr lang="zh-TW" altLang="en-US" dirty="0" smtClean="0"/>
              <a:t>班級</a:t>
            </a:r>
            <a:r>
              <a:rPr lang="en-US" altLang="zh-TW" dirty="0" smtClean="0"/>
              <a:t>-</a:t>
            </a:r>
            <a:r>
              <a:rPr lang="zh-TW" altLang="en-US" dirty="0" smtClean="0"/>
              <a:t>學號</a:t>
            </a:r>
            <a:r>
              <a:rPr lang="en-US" altLang="zh-TW" dirty="0" smtClean="0"/>
              <a:t>-</a:t>
            </a:r>
            <a:r>
              <a:rPr lang="zh-TW" altLang="en-US" dirty="0" smtClean="0"/>
              <a:t>姓名</a:t>
            </a:r>
            <a:endParaRPr lang="en-US" altLang="zh-TW" dirty="0" smtClean="0"/>
          </a:p>
          <a:p>
            <a:r>
              <a:rPr lang="zh-TW" altLang="en-US" dirty="0" smtClean="0"/>
              <a:t>收件截止日</a:t>
            </a:r>
            <a:r>
              <a:rPr lang="en-US" altLang="zh-TW" dirty="0" smtClean="0"/>
              <a:t>:</a:t>
            </a:r>
            <a:r>
              <a:rPr lang="en-US" altLang="zh-TW" dirty="0" smtClean="0"/>
              <a:t>1115/30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P.S</a:t>
            </a:r>
            <a:r>
              <a:rPr lang="zh-TW" altLang="en-US" dirty="0" smtClean="0"/>
              <a:t>應徵人員資料表及實習需知與分發意願表在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寶雅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年</a:t>
            </a:r>
            <a:r>
              <a:rPr lang="zh-TW" altLang="en-US" dirty="0" smtClean="0"/>
              <a:t>實習生儲備幹部計畫</a:t>
            </a:r>
            <a:r>
              <a:rPr lang="en-US" altLang="zh-TW" dirty="0" smtClean="0"/>
              <a:t>】</a:t>
            </a:r>
            <a:r>
              <a:rPr lang="zh-TW" altLang="en-US" dirty="0" smtClean="0"/>
              <a:t>檔案中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9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/>
              <a:t>寶雅國際股份有限公司</a:t>
            </a:r>
            <a:br>
              <a:rPr lang="zh-TW" altLang="en-US" sz="3600" dirty="0"/>
            </a:br>
            <a:r>
              <a:rPr lang="en-US" altLang="zh-TW" sz="3600" dirty="0" smtClean="0"/>
              <a:t>111</a:t>
            </a:r>
            <a:r>
              <a:rPr lang="zh-TW" altLang="en-US" sz="3600" dirty="0" smtClean="0"/>
              <a:t>年</a:t>
            </a:r>
            <a:r>
              <a:rPr lang="zh-TW" altLang="en-US" sz="3600" dirty="0"/>
              <a:t>實習生儲備幹部計畫</a:t>
            </a:r>
            <a:br>
              <a:rPr lang="zh-TW" altLang="en-US" sz="3600" dirty="0"/>
            </a:br>
            <a:endParaRPr lang="zh-TW" altLang="en-US" sz="36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985" y="1671629"/>
            <a:ext cx="8657326" cy="39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06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112</Words>
  <Application>Microsoft Office PowerPoint</Application>
  <PresentationFormat>寬螢幕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PMingLiU</vt:lpstr>
      <vt:lpstr>PMingLiU</vt:lpstr>
      <vt:lpstr>Arial</vt:lpstr>
      <vt:lpstr>Calibri</vt:lpstr>
      <vt:lpstr>Calibri Light</vt:lpstr>
      <vt:lpstr>Office 佈景主題</vt:lpstr>
      <vt:lpstr>               寶雅國際(股)實習生招募</vt:lpstr>
      <vt:lpstr>寶雅國際股份有限公司 111年實習生儲備幹部計畫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2021-03-16T10:27:23Z</dcterms:created>
  <dcterms:modified xsi:type="dcterms:W3CDTF">2022-03-15T15:42:04Z</dcterms:modified>
</cp:coreProperties>
</file>