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58" r:id="rId5"/>
    <p:sldId id="276" r:id="rId6"/>
    <p:sldId id="277" r:id="rId7"/>
    <p:sldId id="282" r:id="rId8"/>
    <p:sldId id="278" r:id="rId9"/>
    <p:sldId id="279" r:id="rId10"/>
    <p:sldId id="259" r:id="rId11"/>
    <p:sldId id="260" r:id="rId12"/>
    <p:sldId id="275" r:id="rId13"/>
    <p:sldId id="263" r:id="rId14"/>
    <p:sldId id="265" r:id="rId15"/>
    <p:sldId id="264" r:id="rId16"/>
    <p:sldId id="266" r:id="rId17"/>
    <p:sldId id="267" r:id="rId18"/>
    <p:sldId id="268" r:id="rId19"/>
    <p:sldId id="285" r:id="rId20"/>
    <p:sldId id="283" r:id="rId21"/>
    <p:sldId id="284" r:id="rId22"/>
    <p:sldId id="286" r:id="rId23"/>
    <p:sldId id="273" r:id="rId2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572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A8A75-91A2-48AD-AC24-42BEC6144071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577EA8AD-9018-4FBC-8D9F-E8EF57FF073E}">
      <dgm:prSet phldrT="[文字]" custT="1"/>
      <dgm:spPr/>
      <dgm:t>
        <a:bodyPr/>
        <a:lstStyle/>
        <a:p>
          <a:r>
            <a:rPr lang="en-US" altLang="zh-TW" sz="3600" b="0" dirty="0" err="1" smtClean="0">
              <a:latin typeface="標楷體" pitchFamily="65" charset="-120"/>
              <a:ea typeface="標楷體" pitchFamily="65" charset="-120"/>
            </a:rPr>
            <a:t>Doit</a:t>
          </a:r>
          <a:r>
            <a:rPr lang="en-US" altLang="zh-TW" sz="3600" b="0" dirty="0" smtClean="0">
              <a:latin typeface="標楷體" pitchFamily="65" charset="-120"/>
              <a:ea typeface="標楷體" pitchFamily="65" charset="-120"/>
            </a:rPr>
            <a:t> </a:t>
          </a:r>
          <a:r>
            <a:rPr lang="zh-TW" altLang="en-US" sz="3600" b="0" dirty="0" smtClean="0">
              <a:latin typeface="標楷體" pitchFamily="65" charset="-120"/>
              <a:ea typeface="標楷體" pitchFamily="65" charset="-120"/>
            </a:rPr>
            <a:t>實作</a:t>
          </a:r>
          <a:endParaRPr lang="zh-TW" altLang="en-US" sz="3600" b="0" dirty="0">
            <a:latin typeface="標楷體" pitchFamily="65" charset="-120"/>
            <a:ea typeface="標楷體" pitchFamily="65" charset="-120"/>
          </a:endParaRPr>
        </a:p>
      </dgm:t>
    </dgm:pt>
    <dgm:pt modelId="{16D801F3-40B0-4A74-B101-7EFA8992A1A7}" type="parTrans" cxnId="{441A7C6F-7F6A-4E60-9756-AE844B9E9B3D}">
      <dgm:prSet/>
      <dgm:spPr/>
      <dgm:t>
        <a:bodyPr/>
        <a:lstStyle/>
        <a:p>
          <a:endParaRPr lang="zh-TW" altLang="en-US"/>
        </a:p>
      </dgm:t>
    </dgm:pt>
    <dgm:pt modelId="{E3E9F0BA-C018-4156-AD7B-2A824F682E3E}" type="sibTrans" cxnId="{441A7C6F-7F6A-4E60-9756-AE844B9E9B3D}">
      <dgm:prSet/>
      <dgm:spPr/>
      <dgm:t>
        <a:bodyPr/>
        <a:lstStyle/>
        <a:p>
          <a:endParaRPr lang="zh-TW" altLang="en-US"/>
        </a:p>
      </dgm:t>
    </dgm:pt>
    <dgm:pt modelId="{EB4A679C-53B0-467E-81ED-0C4011412A58}">
      <dgm:prSet phldrT="[文字]" custT="1"/>
      <dgm:spPr/>
      <dgm:t>
        <a:bodyPr/>
        <a:lstStyle/>
        <a:p>
          <a:r>
            <a:rPr lang="zh-TW" altLang="en-US" sz="3600" b="0" dirty="0" smtClean="0">
              <a:latin typeface="標楷體" pitchFamily="65" charset="-120"/>
              <a:ea typeface="標楷體" pitchFamily="65" charset="-120"/>
            </a:rPr>
            <a:t>企業</a:t>
          </a:r>
          <a:r>
            <a:rPr lang="en-US" altLang="zh-TW" sz="3600" b="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3600" b="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3600" b="0" dirty="0" smtClean="0">
              <a:latin typeface="標楷體" pitchFamily="65" charset="-120"/>
              <a:ea typeface="標楷體" pitchFamily="65" charset="-120"/>
            </a:rPr>
            <a:t>實習</a:t>
          </a:r>
          <a:endParaRPr lang="zh-TW" altLang="en-US" sz="3600" b="0" dirty="0">
            <a:latin typeface="標楷體" pitchFamily="65" charset="-120"/>
            <a:ea typeface="標楷體" pitchFamily="65" charset="-120"/>
          </a:endParaRPr>
        </a:p>
      </dgm:t>
    </dgm:pt>
    <dgm:pt modelId="{C7D40BE3-B8F3-4339-A785-0189F12EC8B9}" type="parTrans" cxnId="{2C857F5E-2558-4225-8C41-AF3AF5B5ED68}">
      <dgm:prSet/>
      <dgm:spPr/>
      <dgm:t>
        <a:bodyPr/>
        <a:lstStyle/>
        <a:p>
          <a:endParaRPr lang="zh-TW" altLang="en-US"/>
        </a:p>
      </dgm:t>
    </dgm:pt>
    <dgm:pt modelId="{CF23BA83-1D34-458A-80B6-CD5B3767929A}" type="sibTrans" cxnId="{2C857F5E-2558-4225-8C41-AF3AF5B5ED68}">
      <dgm:prSet/>
      <dgm:spPr/>
      <dgm:t>
        <a:bodyPr/>
        <a:lstStyle/>
        <a:p>
          <a:endParaRPr lang="zh-TW" altLang="en-US"/>
        </a:p>
      </dgm:t>
    </dgm:pt>
    <dgm:pt modelId="{4BA9E674-2BF6-40C1-A9BF-DEF0066E4A5D}">
      <dgm:prSet phldrT="[文字]" custT="1"/>
      <dgm:spPr/>
      <dgm:t>
        <a:bodyPr/>
        <a:lstStyle/>
        <a:p>
          <a:r>
            <a:rPr lang="zh-TW" altLang="en-US" sz="36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就業</a:t>
          </a:r>
          <a:endParaRPr lang="zh-TW" altLang="en-US" sz="36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gm:t>
    </dgm:pt>
    <dgm:pt modelId="{FCA72737-6F59-4E49-B92E-7AC1BFD8E9FF}" type="parTrans" cxnId="{ADE64F6E-C4B4-4011-9178-B308807101D7}">
      <dgm:prSet/>
      <dgm:spPr/>
      <dgm:t>
        <a:bodyPr/>
        <a:lstStyle/>
        <a:p>
          <a:endParaRPr lang="zh-TW" altLang="en-US"/>
        </a:p>
      </dgm:t>
    </dgm:pt>
    <dgm:pt modelId="{50B4C5CD-E00D-4052-A7BB-1ED5615A2B43}" type="sibTrans" cxnId="{ADE64F6E-C4B4-4011-9178-B308807101D7}">
      <dgm:prSet/>
      <dgm:spPr/>
      <dgm:t>
        <a:bodyPr/>
        <a:lstStyle/>
        <a:p>
          <a:endParaRPr lang="zh-TW" altLang="en-US"/>
        </a:p>
      </dgm:t>
    </dgm:pt>
    <dgm:pt modelId="{93F0723D-DB7D-449C-9350-9D3ACA68394E}" type="pres">
      <dgm:prSet presAssocID="{ED6A8A75-91A2-48AD-AC24-42BEC6144071}" presName="CompostProcess" presStyleCnt="0">
        <dgm:presLayoutVars>
          <dgm:dir/>
          <dgm:resizeHandles val="exact"/>
        </dgm:presLayoutVars>
      </dgm:prSet>
      <dgm:spPr/>
    </dgm:pt>
    <dgm:pt modelId="{BB2678C1-8522-48BE-8C41-E5824D8D130C}" type="pres">
      <dgm:prSet presAssocID="{ED6A8A75-91A2-48AD-AC24-42BEC6144071}" presName="arrow" presStyleLbl="bgShp" presStyleIdx="0" presStyleCnt="1"/>
      <dgm:spPr/>
    </dgm:pt>
    <dgm:pt modelId="{BD921FCD-D2BF-44FA-9B3A-8AC61CFD4073}" type="pres">
      <dgm:prSet presAssocID="{ED6A8A75-91A2-48AD-AC24-42BEC6144071}" presName="linearProcess" presStyleCnt="0"/>
      <dgm:spPr/>
    </dgm:pt>
    <dgm:pt modelId="{52138D58-8361-4D32-8D50-F52E6A75DBEA}" type="pres">
      <dgm:prSet presAssocID="{577EA8AD-9018-4FBC-8D9F-E8EF57FF073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703121-1EB5-4F9A-B8D0-DF83AE9BBD30}" type="pres">
      <dgm:prSet presAssocID="{E3E9F0BA-C018-4156-AD7B-2A824F682E3E}" presName="sibTrans" presStyleCnt="0"/>
      <dgm:spPr/>
    </dgm:pt>
    <dgm:pt modelId="{F78D8D0B-EC16-4034-BA89-1177FE76DF2E}" type="pres">
      <dgm:prSet presAssocID="{EB4A679C-53B0-467E-81ED-0C4011412A58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121320-7ADC-45DD-96FA-1A6AEB420FC2}" type="pres">
      <dgm:prSet presAssocID="{CF23BA83-1D34-458A-80B6-CD5B3767929A}" presName="sibTrans" presStyleCnt="0"/>
      <dgm:spPr/>
    </dgm:pt>
    <dgm:pt modelId="{B69D9B0B-70D9-427C-96E1-D6A6E676BA9D}" type="pres">
      <dgm:prSet presAssocID="{4BA9E674-2BF6-40C1-A9BF-DEF0066E4A5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C857F5E-2558-4225-8C41-AF3AF5B5ED68}" srcId="{ED6A8A75-91A2-48AD-AC24-42BEC6144071}" destId="{EB4A679C-53B0-467E-81ED-0C4011412A58}" srcOrd="1" destOrd="0" parTransId="{C7D40BE3-B8F3-4339-A785-0189F12EC8B9}" sibTransId="{CF23BA83-1D34-458A-80B6-CD5B3767929A}"/>
    <dgm:cxn modelId="{B482D079-EBC4-4120-898B-01CB22E440D5}" type="presOf" srcId="{4BA9E674-2BF6-40C1-A9BF-DEF0066E4A5D}" destId="{B69D9B0B-70D9-427C-96E1-D6A6E676BA9D}" srcOrd="0" destOrd="0" presId="urn:microsoft.com/office/officeart/2005/8/layout/hProcess9"/>
    <dgm:cxn modelId="{FB2A3717-7FE9-49F9-9DF7-0C2513B6C7FA}" type="presOf" srcId="{ED6A8A75-91A2-48AD-AC24-42BEC6144071}" destId="{93F0723D-DB7D-449C-9350-9D3ACA68394E}" srcOrd="0" destOrd="0" presId="urn:microsoft.com/office/officeart/2005/8/layout/hProcess9"/>
    <dgm:cxn modelId="{796BE201-C261-4630-A850-C19432827D31}" type="presOf" srcId="{EB4A679C-53B0-467E-81ED-0C4011412A58}" destId="{F78D8D0B-EC16-4034-BA89-1177FE76DF2E}" srcOrd="0" destOrd="0" presId="urn:microsoft.com/office/officeart/2005/8/layout/hProcess9"/>
    <dgm:cxn modelId="{441A7C6F-7F6A-4E60-9756-AE844B9E9B3D}" srcId="{ED6A8A75-91A2-48AD-AC24-42BEC6144071}" destId="{577EA8AD-9018-4FBC-8D9F-E8EF57FF073E}" srcOrd="0" destOrd="0" parTransId="{16D801F3-40B0-4A74-B101-7EFA8992A1A7}" sibTransId="{E3E9F0BA-C018-4156-AD7B-2A824F682E3E}"/>
    <dgm:cxn modelId="{ADE64F6E-C4B4-4011-9178-B308807101D7}" srcId="{ED6A8A75-91A2-48AD-AC24-42BEC6144071}" destId="{4BA9E674-2BF6-40C1-A9BF-DEF0066E4A5D}" srcOrd="2" destOrd="0" parTransId="{FCA72737-6F59-4E49-B92E-7AC1BFD8E9FF}" sibTransId="{50B4C5CD-E00D-4052-A7BB-1ED5615A2B43}"/>
    <dgm:cxn modelId="{2B751006-340B-43F2-A507-7AD0A658244E}" type="presOf" srcId="{577EA8AD-9018-4FBC-8D9F-E8EF57FF073E}" destId="{52138D58-8361-4D32-8D50-F52E6A75DBEA}" srcOrd="0" destOrd="0" presId="urn:microsoft.com/office/officeart/2005/8/layout/hProcess9"/>
    <dgm:cxn modelId="{2CAFD38B-85D0-4E09-A965-44B533198F3F}" type="presParOf" srcId="{93F0723D-DB7D-449C-9350-9D3ACA68394E}" destId="{BB2678C1-8522-48BE-8C41-E5824D8D130C}" srcOrd="0" destOrd="0" presId="urn:microsoft.com/office/officeart/2005/8/layout/hProcess9"/>
    <dgm:cxn modelId="{AD5FF4C6-0A8F-4D58-A775-33EF4EBC5AC1}" type="presParOf" srcId="{93F0723D-DB7D-449C-9350-9D3ACA68394E}" destId="{BD921FCD-D2BF-44FA-9B3A-8AC61CFD4073}" srcOrd="1" destOrd="0" presId="urn:microsoft.com/office/officeart/2005/8/layout/hProcess9"/>
    <dgm:cxn modelId="{6C92EF65-1859-4F1F-AD61-F70103C935F7}" type="presParOf" srcId="{BD921FCD-D2BF-44FA-9B3A-8AC61CFD4073}" destId="{52138D58-8361-4D32-8D50-F52E6A75DBEA}" srcOrd="0" destOrd="0" presId="urn:microsoft.com/office/officeart/2005/8/layout/hProcess9"/>
    <dgm:cxn modelId="{F562BADE-5BE3-4722-B1BC-7DFA42181586}" type="presParOf" srcId="{BD921FCD-D2BF-44FA-9B3A-8AC61CFD4073}" destId="{A3703121-1EB5-4F9A-B8D0-DF83AE9BBD30}" srcOrd="1" destOrd="0" presId="urn:microsoft.com/office/officeart/2005/8/layout/hProcess9"/>
    <dgm:cxn modelId="{8A805E02-DCD0-4386-A80E-601B377CD32E}" type="presParOf" srcId="{BD921FCD-D2BF-44FA-9B3A-8AC61CFD4073}" destId="{F78D8D0B-EC16-4034-BA89-1177FE76DF2E}" srcOrd="2" destOrd="0" presId="urn:microsoft.com/office/officeart/2005/8/layout/hProcess9"/>
    <dgm:cxn modelId="{15BC78C5-6AD1-4D29-8BA8-DEC97EE660EF}" type="presParOf" srcId="{BD921FCD-D2BF-44FA-9B3A-8AC61CFD4073}" destId="{3E121320-7ADC-45DD-96FA-1A6AEB420FC2}" srcOrd="3" destOrd="0" presId="urn:microsoft.com/office/officeart/2005/8/layout/hProcess9"/>
    <dgm:cxn modelId="{61D5B60D-5619-4ACE-ABA3-F184DE3D9507}" type="presParOf" srcId="{BD921FCD-D2BF-44FA-9B3A-8AC61CFD4073}" destId="{B69D9B0B-70D9-427C-96E1-D6A6E676BA9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0D5577-E575-4AFC-8418-2FAA8C1BFF5E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</dgm:pt>
    <dgm:pt modelId="{08D0D914-0A97-49C3-985B-9713288461FA}">
      <dgm:prSet phldrT="[文字]" custT="1"/>
      <dgm:spPr/>
      <dgm:t>
        <a:bodyPr anchor="ctr"/>
        <a:lstStyle/>
        <a:p>
          <a:r>
            <a:rPr lang="en-US" altLang="zh-TW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ASUS</a:t>
          </a:r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精</a:t>
          </a:r>
          <a:endParaRPr lang="en-US" altLang="zh-TW" sz="2400" b="0" dirty="0" smtClean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品週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9CA27238-40F9-422B-81BD-E47C2125DE4D}" type="parTrans" cxnId="{7B3FE6DA-3025-4A0B-A81F-C62B0A41FF4C}">
      <dgm:prSet/>
      <dgm:spPr/>
      <dgm:t>
        <a:bodyPr/>
        <a:lstStyle/>
        <a:p>
          <a:endParaRPr lang="zh-TW" altLang="en-US"/>
        </a:p>
      </dgm:t>
    </dgm:pt>
    <dgm:pt modelId="{61707A2B-EC11-4421-8661-61B5AACA669D}" type="sibTrans" cxnId="{7B3FE6DA-3025-4A0B-A81F-C62B0A41FF4C}">
      <dgm:prSet/>
      <dgm:spPr/>
      <dgm:t>
        <a:bodyPr/>
        <a:lstStyle/>
        <a:p>
          <a:endParaRPr lang="zh-TW" altLang="en-US"/>
        </a:p>
      </dgm:t>
    </dgm:pt>
    <dgm:pt modelId="{126F2A96-7B71-43FC-B211-F64A795D0D77}">
      <dgm:prSet phldrT="[文字]" custT="1"/>
      <dgm:spPr/>
      <dgm:t>
        <a:bodyPr/>
        <a:lstStyle/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郭文昊</a:t>
          </a:r>
          <a:r>
            <a:rPr lang="en-US" altLang="zh-TW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任勞任怨超級業務員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8F1121F0-A759-46CF-8E2D-693C063734B2}" type="parTrans" cxnId="{E986614A-208A-463B-9A0D-0BAC4577A9B6}">
      <dgm:prSet/>
      <dgm:spPr/>
      <dgm:t>
        <a:bodyPr/>
        <a:lstStyle/>
        <a:p>
          <a:endParaRPr lang="zh-TW" altLang="en-US"/>
        </a:p>
      </dgm:t>
    </dgm:pt>
    <dgm:pt modelId="{164AF47A-770B-4494-B0A3-245A58BF6AA9}" type="sibTrans" cxnId="{E986614A-208A-463B-9A0D-0BAC4577A9B6}">
      <dgm:prSet/>
      <dgm:spPr/>
      <dgm:t>
        <a:bodyPr/>
        <a:lstStyle/>
        <a:p>
          <a:endParaRPr lang="zh-TW" altLang="en-US"/>
        </a:p>
      </dgm:t>
    </dgm:pt>
    <dgm:pt modelId="{4538CDCC-7801-4155-A3A6-EE936CF5A7C6}">
      <dgm:prSet phldrT="[文字]" custT="1"/>
      <dgm:spPr/>
      <dgm:t>
        <a:bodyPr/>
        <a:lstStyle/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黃美慈</a:t>
          </a:r>
          <a:r>
            <a:rPr lang="en-US" altLang="zh-TW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隨</a:t>
          </a:r>
          <a:r>
            <a:rPr lang="en-US" altLang="zh-TW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call</a:t>
          </a:r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隨到的救火隊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2CBBE7BC-A8FE-4D47-9483-8C5B45F88C1F}" type="parTrans" cxnId="{F975C24E-E995-426F-AD63-D97F003D572C}">
      <dgm:prSet/>
      <dgm:spPr/>
      <dgm:t>
        <a:bodyPr/>
        <a:lstStyle/>
        <a:p>
          <a:endParaRPr lang="zh-TW" altLang="en-US"/>
        </a:p>
      </dgm:t>
    </dgm:pt>
    <dgm:pt modelId="{5AB73DB6-FB36-4658-8BCA-932B19D28A51}" type="sibTrans" cxnId="{F975C24E-E995-426F-AD63-D97F003D572C}">
      <dgm:prSet/>
      <dgm:spPr/>
      <dgm:t>
        <a:bodyPr/>
        <a:lstStyle/>
        <a:p>
          <a:endParaRPr lang="zh-TW" altLang="en-US"/>
        </a:p>
      </dgm:t>
    </dgm:pt>
    <dgm:pt modelId="{3BA7AECF-0D7E-4600-A4DE-50787C1CF3EC}" type="pres">
      <dgm:prSet presAssocID="{FB0D5577-E575-4AFC-8418-2FAA8C1BFF5E}" presName="Name0" presStyleCnt="0">
        <dgm:presLayoutVars>
          <dgm:dir/>
          <dgm:resizeHandles val="exact"/>
        </dgm:presLayoutVars>
      </dgm:prSet>
      <dgm:spPr/>
    </dgm:pt>
    <dgm:pt modelId="{DD271D44-788A-411E-9793-F73F1B295953}" type="pres">
      <dgm:prSet presAssocID="{FB0D5577-E575-4AFC-8418-2FAA8C1BFF5E}" presName="arrow" presStyleLbl="bgShp" presStyleIdx="0" presStyleCnt="1"/>
      <dgm:spPr/>
    </dgm:pt>
    <dgm:pt modelId="{96D260A2-E6FE-4F8B-97F6-E5BE6B7EC17A}" type="pres">
      <dgm:prSet presAssocID="{FB0D5577-E575-4AFC-8418-2FAA8C1BFF5E}" presName="points" presStyleCnt="0"/>
      <dgm:spPr/>
    </dgm:pt>
    <dgm:pt modelId="{B7602076-F7E5-40CF-BFB8-64F351D8515F}" type="pres">
      <dgm:prSet presAssocID="{08D0D914-0A97-49C3-985B-9713288461FA}" presName="compositeA" presStyleCnt="0"/>
      <dgm:spPr/>
    </dgm:pt>
    <dgm:pt modelId="{8EDC41AB-D79F-4543-AD86-FAF8377D6FD0}" type="pres">
      <dgm:prSet presAssocID="{08D0D914-0A97-49C3-985B-9713288461FA}" presName="textA" presStyleLbl="revTx" presStyleIdx="0" presStyleCnt="3" custScaleX="120107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C64A78-9C10-4BD1-A0BE-D7D1C6200A47}" type="pres">
      <dgm:prSet presAssocID="{08D0D914-0A97-49C3-985B-9713288461FA}" presName="circleA" presStyleLbl="node1" presStyleIdx="0" presStyleCnt="3"/>
      <dgm:spPr/>
    </dgm:pt>
    <dgm:pt modelId="{5F0FA7F6-ECB7-48E1-929F-20445E04D910}" type="pres">
      <dgm:prSet presAssocID="{08D0D914-0A97-49C3-985B-9713288461FA}" presName="spaceA" presStyleCnt="0"/>
      <dgm:spPr/>
    </dgm:pt>
    <dgm:pt modelId="{0A602F03-C87A-4BD4-92E4-88D67E31BBA2}" type="pres">
      <dgm:prSet presAssocID="{61707A2B-EC11-4421-8661-61B5AACA669D}" presName="space" presStyleCnt="0"/>
      <dgm:spPr/>
    </dgm:pt>
    <dgm:pt modelId="{6D38EAA9-6D71-4903-B300-6398E965DEAE}" type="pres">
      <dgm:prSet presAssocID="{126F2A96-7B71-43FC-B211-F64A795D0D77}" presName="compositeB" presStyleCnt="0"/>
      <dgm:spPr/>
    </dgm:pt>
    <dgm:pt modelId="{1930134F-50CF-475F-9ABA-5DCACFC15DAD}" type="pres">
      <dgm:prSet presAssocID="{126F2A96-7B71-43FC-B211-F64A795D0D77}" presName="textB" presStyleLbl="revTx" presStyleIdx="1" presStyleCnt="3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67CEA82-3244-4124-9B38-C476EA378021}" type="pres">
      <dgm:prSet presAssocID="{126F2A96-7B71-43FC-B211-F64A795D0D77}" presName="circleB" presStyleLbl="node1" presStyleIdx="1" presStyleCnt="3"/>
      <dgm:spPr/>
    </dgm:pt>
    <dgm:pt modelId="{63231E82-38BF-48E6-A58D-7981B16C1736}" type="pres">
      <dgm:prSet presAssocID="{126F2A96-7B71-43FC-B211-F64A795D0D77}" presName="spaceB" presStyleCnt="0"/>
      <dgm:spPr/>
    </dgm:pt>
    <dgm:pt modelId="{FCEBCB51-0047-4F76-B9F8-91E74F78AED6}" type="pres">
      <dgm:prSet presAssocID="{164AF47A-770B-4494-B0A3-245A58BF6AA9}" presName="space" presStyleCnt="0"/>
      <dgm:spPr/>
    </dgm:pt>
    <dgm:pt modelId="{713C3B7E-1F07-4AAB-A4A3-D286019F2055}" type="pres">
      <dgm:prSet presAssocID="{4538CDCC-7801-4155-A3A6-EE936CF5A7C6}" presName="compositeA" presStyleCnt="0"/>
      <dgm:spPr/>
    </dgm:pt>
    <dgm:pt modelId="{8E2B8264-FCA0-4184-9D05-497393FC62C9}" type="pres">
      <dgm:prSet presAssocID="{4538CDCC-7801-4155-A3A6-EE936CF5A7C6}" presName="textA" presStyleLbl="revTx" presStyleIdx="2" presStyleCnt="3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27DCA0-4AF6-4DBE-8E4A-DA2CEF7FE9A5}" type="pres">
      <dgm:prSet presAssocID="{4538CDCC-7801-4155-A3A6-EE936CF5A7C6}" presName="circleA" presStyleLbl="node1" presStyleIdx="2" presStyleCnt="3"/>
      <dgm:spPr/>
    </dgm:pt>
    <dgm:pt modelId="{2B4A4461-8EFF-4D6E-90B1-98D0D2BBA85B}" type="pres">
      <dgm:prSet presAssocID="{4538CDCC-7801-4155-A3A6-EE936CF5A7C6}" presName="spaceA" presStyleCnt="0"/>
      <dgm:spPr/>
    </dgm:pt>
  </dgm:ptLst>
  <dgm:cxnLst>
    <dgm:cxn modelId="{0AB01C7D-3899-44C6-94C0-A28A2EEA5A64}" type="presOf" srcId="{4538CDCC-7801-4155-A3A6-EE936CF5A7C6}" destId="{8E2B8264-FCA0-4184-9D05-497393FC62C9}" srcOrd="0" destOrd="0" presId="urn:microsoft.com/office/officeart/2005/8/layout/hProcess11"/>
    <dgm:cxn modelId="{E986614A-208A-463B-9A0D-0BAC4577A9B6}" srcId="{FB0D5577-E575-4AFC-8418-2FAA8C1BFF5E}" destId="{126F2A96-7B71-43FC-B211-F64A795D0D77}" srcOrd="1" destOrd="0" parTransId="{8F1121F0-A759-46CF-8E2D-693C063734B2}" sibTransId="{164AF47A-770B-4494-B0A3-245A58BF6AA9}"/>
    <dgm:cxn modelId="{7B3FE6DA-3025-4A0B-A81F-C62B0A41FF4C}" srcId="{FB0D5577-E575-4AFC-8418-2FAA8C1BFF5E}" destId="{08D0D914-0A97-49C3-985B-9713288461FA}" srcOrd="0" destOrd="0" parTransId="{9CA27238-40F9-422B-81BD-E47C2125DE4D}" sibTransId="{61707A2B-EC11-4421-8661-61B5AACA669D}"/>
    <dgm:cxn modelId="{F975C24E-E995-426F-AD63-D97F003D572C}" srcId="{FB0D5577-E575-4AFC-8418-2FAA8C1BFF5E}" destId="{4538CDCC-7801-4155-A3A6-EE936CF5A7C6}" srcOrd="2" destOrd="0" parTransId="{2CBBE7BC-A8FE-4D47-9483-8C5B45F88C1F}" sibTransId="{5AB73DB6-FB36-4658-8BCA-932B19D28A51}"/>
    <dgm:cxn modelId="{83FBE308-F777-4F7F-A31A-23AA6887C9C0}" type="presOf" srcId="{126F2A96-7B71-43FC-B211-F64A795D0D77}" destId="{1930134F-50CF-475F-9ABA-5DCACFC15DAD}" srcOrd="0" destOrd="0" presId="urn:microsoft.com/office/officeart/2005/8/layout/hProcess11"/>
    <dgm:cxn modelId="{8692182F-9E88-48CE-81C3-0BF8BB67F34F}" type="presOf" srcId="{08D0D914-0A97-49C3-985B-9713288461FA}" destId="{8EDC41AB-D79F-4543-AD86-FAF8377D6FD0}" srcOrd="0" destOrd="0" presId="urn:microsoft.com/office/officeart/2005/8/layout/hProcess11"/>
    <dgm:cxn modelId="{81FAC59C-8738-46EF-BAAF-E721E0C9BFA2}" type="presOf" srcId="{FB0D5577-E575-4AFC-8418-2FAA8C1BFF5E}" destId="{3BA7AECF-0D7E-4600-A4DE-50787C1CF3EC}" srcOrd="0" destOrd="0" presId="urn:microsoft.com/office/officeart/2005/8/layout/hProcess11"/>
    <dgm:cxn modelId="{A29AED03-48C5-49F4-AC92-7F82B6B06822}" type="presParOf" srcId="{3BA7AECF-0D7E-4600-A4DE-50787C1CF3EC}" destId="{DD271D44-788A-411E-9793-F73F1B295953}" srcOrd="0" destOrd="0" presId="urn:microsoft.com/office/officeart/2005/8/layout/hProcess11"/>
    <dgm:cxn modelId="{C9EBA027-D5A1-407F-8788-D0EAE9BD494A}" type="presParOf" srcId="{3BA7AECF-0D7E-4600-A4DE-50787C1CF3EC}" destId="{96D260A2-E6FE-4F8B-97F6-E5BE6B7EC17A}" srcOrd="1" destOrd="0" presId="urn:microsoft.com/office/officeart/2005/8/layout/hProcess11"/>
    <dgm:cxn modelId="{CFF29A90-8121-4AD3-8D65-A2FC912C67B5}" type="presParOf" srcId="{96D260A2-E6FE-4F8B-97F6-E5BE6B7EC17A}" destId="{B7602076-F7E5-40CF-BFB8-64F351D8515F}" srcOrd="0" destOrd="0" presId="urn:microsoft.com/office/officeart/2005/8/layout/hProcess11"/>
    <dgm:cxn modelId="{A890BD42-06BC-48E9-8710-EB21680CAD1D}" type="presParOf" srcId="{B7602076-F7E5-40CF-BFB8-64F351D8515F}" destId="{8EDC41AB-D79F-4543-AD86-FAF8377D6FD0}" srcOrd="0" destOrd="0" presId="urn:microsoft.com/office/officeart/2005/8/layout/hProcess11"/>
    <dgm:cxn modelId="{99F3DAF0-0E1D-455B-8C8C-33A9F3AA2B92}" type="presParOf" srcId="{B7602076-F7E5-40CF-BFB8-64F351D8515F}" destId="{A9C64A78-9C10-4BD1-A0BE-D7D1C6200A47}" srcOrd="1" destOrd="0" presId="urn:microsoft.com/office/officeart/2005/8/layout/hProcess11"/>
    <dgm:cxn modelId="{0AC3379A-9CE7-43C4-90E9-96F94FB92C05}" type="presParOf" srcId="{B7602076-F7E5-40CF-BFB8-64F351D8515F}" destId="{5F0FA7F6-ECB7-48E1-929F-20445E04D910}" srcOrd="2" destOrd="0" presId="urn:microsoft.com/office/officeart/2005/8/layout/hProcess11"/>
    <dgm:cxn modelId="{EEEBE82E-622C-4383-8771-BCD2330686E3}" type="presParOf" srcId="{96D260A2-E6FE-4F8B-97F6-E5BE6B7EC17A}" destId="{0A602F03-C87A-4BD4-92E4-88D67E31BBA2}" srcOrd="1" destOrd="0" presId="urn:microsoft.com/office/officeart/2005/8/layout/hProcess11"/>
    <dgm:cxn modelId="{F051AEFE-0258-471F-9FF1-2E1FFBF9B35B}" type="presParOf" srcId="{96D260A2-E6FE-4F8B-97F6-E5BE6B7EC17A}" destId="{6D38EAA9-6D71-4903-B300-6398E965DEAE}" srcOrd="2" destOrd="0" presId="urn:microsoft.com/office/officeart/2005/8/layout/hProcess11"/>
    <dgm:cxn modelId="{F9970AEC-B9F7-43CC-ACDE-F0A084CBE760}" type="presParOf" srcId="{6D38EAA9-6D71-4903-B300-6398E965DEAE}" destId="{1930134F-50CF-475F-9ABA-5DCACFC15DAD}" srcOrd="0" destOrd="0" presId="urn:microsoft.com/office/officeart/2005/8/layout/hProcess11"/>
    <dgm:cxn modelId="{8198DFA1-5BA8-441C-A51D-BCF054DEC7C2}" type="presParOf" srcId="{6D38EAA9-6D71-4903-B300-6398E965DEAE}" destId="{267CEA82-3244-4124-9B38-C476EA378021}" srcOrd="1" destOrd="0" presId="urn:microsoft.com/office/officeart/2005/8/layout/hProcess11"/>
    <dgm:cxn modelId="{4E176EB0-B1C2-4419-B487-5CF69287C59C}" type="presParOf" srcId="{6D38EAA9-6D71-4903-B300-6398E965DEAE}" destId="{63231E82-38BF-48E6-A58D-7981B16C1736}" srcOrd="2" destOrd="0" presId="urn:microsoft.com/office/officeart/2005/8/layout/hProcess11"/>
    <dgm:cxn modelId="{AC873DC5-222B-4D70-9D6D-AF759A8319F9}" type="presParOf" srcId="{96D260A2-E6FE-4F8B-97F6-E5BE6B7EC17A}" destId="{FCEBCB51-0047-4F76-B9F8-91E74F78AED6}" srcOrd="3" destOrd="0" presId="urn:microsoft.com/office/officeart/2005/8/layout/hProcess11"/>
    <dgm:cxn modelId="{E86EA380-C3D4-43AC-BED9-10A0D1247F41}" type="presParOf" srcId="{96D260A2-E6FE-4F8B-97F6-E5BE6B7EC17A}" destId="{713C3B7E-1F07-4AAB-A4A3-D286019F2055}" srcOrd="4" destOrd="0" presId="urn:microsoft.com/office/officeart/2005/8/layout/hProcess11"/>
    <dgm:cxn modelId="{3CB44AC5-83AF-4AF1-B223-CE3045DC5C86}" type="presParOf" srcId="{713C3B7E-1F07-4AAB-A4A3-D286019F2055}" destId="{8E2B8264-FCA0-4184-9D05-497393FC62C9}" srcOrd="0" destOrd="0" presId="urn:microsoft.com/office/officeart/2005/8/layout/hProcess11"/>
    <dgm:cxn modelId="{0D20FA06-A564-4504-9899-7F08A1CAADD1}" type="presParOf" srcId="{713C3B7E-1F07-4AAB-A4A3-D286019F2055}" destId="{CC27DCA0-4AF6-4DBE-8E4A-DA2CEF7FE9A5}" srcOrd="1" destOrd="0" presId="urn:microsoft.com/office/officeart/2005/8/layout/hProcess11"/>
    <dgm:cxn modelId="{522149D4-D08B-48A8-859B-BCB37798348F}" type="presParOf" srcId="{713C3B7E-1F07-4AAB-A4A3-D286019F2055}" destId="{2B4A4461-8EFF-4D6E-90B1-98D0D2BBA85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0D5577-E575-4AFC-8418-2FAA8C1BFF5E}" type="doc">
      <dgm:prSet loTypeId="urn:microsoft.com/office/officeart/2005/8/layout/hProcess11" loCatId="process" qsTypeId="urn:microsoft.com/office/officeart/2005/8/quickstyle/3d2" qsCatId="3D" csTypeId="urn:microsoft.com/office/officeart/2005/8/colors/colorful4" csCatId="colorful" phldr="1"/>
      <dgm:spPr/>
    </dgm:pt>
    <dgm:pt modelId="{08D0D914-0A97-49C3-985B-9713288461FA}">
      <dgm:prSet phldrT="[文字]" custT="1"/>
      <dgm:spPr/>
      <dgm:t>
        <a:bodyPr anchor="ctr"/>
        <a:lstStyle/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城市綠洲戶外用品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9CA27238-40F9-422B-81BD-E47C2125DE4D}" type="parTrans" cxnId="{7B3FE6DA-3025-4A0B-A81F-C62B0A41FF4C}">
      <dgm:prSet/>
      <dgm:spPr/>
      <dgm:t>
        <a:bodyPr/>
        <a:lstStyle/>
        <a:p>
          <a:endParaRPr lang="zh-TW" altLang="en-US"/>
        </a:p>
      </dgm:t>
    </dgm:pt>
    <dgm:pt modelId="{61707A2B-EC11-4421-8661-61B5AACA669D}" type="sibTrans" cxnId="{7B3FE6DA-3025-4A0B-A81F-C62B0A41FF4C}">
      <dgm:prSet/>
      <dgm:spPr/>
      <dgm:t>
        <a:bodyPr/>
        <a:lstStyle/>
        <a:p>
          <a:endParaRPr lang="zh-TW" altLang="en-US"/>
        </a:p>
      </dgm:t>
    </dgm:pt>
    <dgm:pt modelId="{126F2A96-7B71-43FC-B211-F64A795D0D77}">
      <dgm:prSet phldrT="[文字]" custT="1"/>
      <dgm:spPr/>
      <dgm:t>
        <a:bodyPr/>
        <a:lstStyle/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鄒惠羽</a:t>
          </a:r>
          <a:r>
            <a:rPr lang="en-US" altLang="zh-TW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認真瞭解產品知識之超級業務員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8F1121F0-A759-46CF-8E2D-693C063734B2}" type="parTrans" cxnId="{E986614A-208A-463B-9A0D-0BAC4577A9B6}">
      <dgm:prSet/>
      <dgm:spPr/>
      <dgm:t>
        <a:bodyPr/>
        <a:lstStyle/>
        <a:p>
          <a:endParaRPr lang="zh-TW" altLang="en-US"/>
        </a:p>
      </dgm:t>
    </dgm:pt>
    <dgm:pt modelId="{164AF47A-770B-4494-B0A3-245A58BF6AA9}" type="sibTrans" cxnId="{E986614A-208A-463B-9A0D-0BAC4577A9B6}">
      <dgm:prSet/>
      <dgm:spPr/>
      <dgm:t>
        <a:bodyPr/>
        <a:lstStyle/>
        <a:p>
          <a:endParaRPr lang="zh-TW" altLang="en-US"/>
        </a:p>
      </dgm:t>
    </dgm:pt>
    <dgm:pt modelId="{4538CDCC-7801-4155-A3A6-EE936CF5A7C6}">
      <dgm:prSet phldrT="[文字]" custT="1"/>
      <dgm:spPr/>
      <dgm:t>
        <a:bodyPr/>
        <a:lstStyle/>
        <a:p>
          <a:r>
            <a:rPr lang="zh-TW" altLang="en-US" sz="2400" b="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現任職於城市綠洲竹北店</a:t>
          </a:r>
          <a:endParaRPr lang="zh-TW" altLang="en-US" sz="2400" b="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gm:t>
    </dgm:pt>
    <dgm:pt modelId="{2CBBE7BC-A8FE-4D47-9483-8C5B45F88C1F}" type="parTrans" cxnId="{F975C24E-E995-426F-AD63-D97F003D572C}">
      <dgm:prSet/>
      <dgm:spPr/>
      <dgm:t>
        <a:bodyPr/>
        <a:lstStyle/>
        <a:p>
          <a:endParaRPr lang="zh-TW" altLang="en-US"/>
        </a:p>
      </dgm:t>
    </dgm:pt>
    <dgm:pt modelId="{5AB73DB6-FB36-4658-8BCA-932B19D28A51}" type="sibTrans" cxnId="{F975C24E-E995-426F-AD63-D97F003D572C}">
      <dgm:prSet/>
      <dgm:spPr/>
      <dgm:t>
        <a:bodyPr/>
        <a:lstStyle/>
        <a:p>
          <a:endParaRPr lang="zh-TW" altLang="en-US"/>
        </a:p>
      </dgm:t>
    </dgm:pt>
    <dgm:pt modelId="{3BA7AECF-0D7E-4600-A4DE-50787C1CF3EC}" type="pres">
      <dgm:prSet presAssocID="{FB0D5577-E575-4AFC-8418-2FAA8C1BFF5E}" presName="Name0" presStyleCnt="0">
        <dgm:presLayoutVars>
          <dgm:dir/>
          <dgm:resizeHandles val="exact"/>
        </dgm:presLayoutVars>
      </dgm:prSet>
      <dgm:spPr/>
    </dgm:pt>
    <dgm:pt modelId="{DD271D44-788A-411E-9793-F73F1B295953}" type="pres">
      <dgm:prSet presAssocID="{FB0D5577-E575-4AFC-8418-2FAA8C1BFF5E}" presName="arrow" presStyleLbl="bgShp" presStyleIdx="0" presStyleCnt="1"/>
      <dgm:spPr/>
    </dgm:pt>
    <dgm:pt modelId="{96D260A2-E6FE-4F8B-97F6-E5BE6B7EC17A}" type="pres">
      <dgm:prSet presAssocID="{FB0D5577-E575-4AFC-8418-2FAA8C1BFF5E}" presName="points" presStyleCnt="0"/>
      <dgm:spPr/>
    </dgm:pt>
    <dgm:pt modelId="{B7602076-F7E5-40CF-BFB8-64F351D8515F}" type="pres">
      <dgm:prSet presAssocID="{08D0D914-0A97-49C3-985B-9713288461FA}" presName="compositeA" presStyleCnt="0"/>
      <dgm:spPr/>
    </dgm:pt>
    <dgm:pt modelId="{8EDC41AB-D79F-4543-AD86-FAF8377D6FD0}" type="pres">
      <dgm:prSet presAssocID="{08D0D914-0A97-49C3-985B-9713288461FA}" presName="textA" presStyleLbl="revTx" presStyleIdx="0" presStyleCnt="3" custScaleX="120107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C64A78-9C10-4BD1-A0BE-D7D1C6200A47}" type="pres">
      <dgm:prSet presAssocID="{08D0D914-0A97-49C3-985B-9713288461FA}" presName="circleA" presStyleLbl="node1" presStyleIdx="0" presStyleCnt="3"/>
      <dgm:spPr/>
    </dgm:pt>
    <dgm:pt modelId="{5F0FA7F6-ECB7-48E1-929F-20445E04D910}" type="pres">
      <dgm:prSet presAssocID="{08D0D914-0A97-49C3-985B-9713288461FA}" presName="spaceA" presStyleCnt="0"/>
      <dgm:spPr/>
    </dgm:pt>
    <dgm:pt modelId="{0A602F03-C87A-4BD4-92E4-88D67E31BBA2}" type="pres">
      <dgm:prSet presAssocID="{61707A2B-EC11-4421-8661-61B5AACA669D}" presName="space" presStyleCnt="0"/>
      <dgm:spPr/>
    </dgm:pt>
    <dgm:pt modelId="{6D38EAA9-6D71-4903-B300-6398E965DEAE}" type="pres">
      <dgm:prSet presAssocID="{126F2A96-7B71-43FC-B211-F64A795D0D77}" presName="compositeB" presStyleCnt="0"/>
      <dgm:spPr/>
    </dgm:pt>
    <dgm:pt modelId="{1930134F-50CF-475F-9ABA-5DCACFC15DAD}" type="pres">
      <dgm:prSet presAssocID="{126F2A96-7B71-43FC-B211-F64A795D0D77}" presName="textB" presStyleLbl="revTx" presStyleIdx="1" presStyleCnt="3" custScaleX="171768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67CEA82-3244-4124-9B38-C476EA378021}" type="pres">
      <dgm:prSet presAssocID="{126F2A96-7B71-43FC-B211-F64A795D0D77}" presName="circleB" presStyleLbl="node1" presStyleIdx="1" presStyleCnt="3"/>
      <dgm:spPr/>
    </dgm:pt>
    <dgm:pt modelId="{63231E82-38BF-48E6-A58D-7981B16C1736}" type="pres">
      <dgm:prSet presAssocID="{126F2A96-7B71-43FC-B211-F64A795D0D77}" presName="spaceB" presStyleCnt="0"/>
      <dgm:spPr/>
    </dgm:pt>
    <dgm:pt modelId="{FCEBCB51-0047-4F76-B9F8-91E74F78AED6}" type="pres">
      <dgm:prSet presAssocID="{164AF47A-770B-4494-B0A3-245A58BF6AA9}" presName="space" presStyleCnt="0"/>
      <dgm:spPr/>
    </dgm:pt>
    <dgm:pt modelId="{713C3B7E-1F07-4AAB-A4A3-D286019F2055}" type="pres">
      <dgm:prSet presAssocID="{4538CDCC-7801-4155-A3A6-EE936CF5A7C6}" presName="compositeA" presStyleCnt="0"/>
      <dgm:spPr/>
    </dgm:pt>
    <dgm:pt modelId="{8E2B8264-FCA0-4184-9D05-497393FC62C9}" type="pres">
      <dgm:prSet presAssocID="{4538CDCC-7801-4155-A3A6-EE936CF5A7C6}" presName="textA" presStyleLbl="revTx" presStyleIdx="2" presStyleCnt="3" custLinFactNeighborX="-74" custLinFactNeighborY="1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27DCA0-4AF6-4DBE-8E4A-DA2CEF7FE9A5}" type="pres">
      <dgm:prSet presAssocID="{4538CDCC-7801-4155-A3A6-EE936CF5A7C6}" presName="circleA" presStyleLbl="node1" presStyleIdx="2" presStyleCnt="3"/>
      <dgm:spPr/>
    </dgm:pt>
    <dgm:pt modelId="{2B4A4461-8EFF-4D6E-90B1-98D0D2BBA85B}" type="pres">
      <dgm:prSet presAssocID="{4538CDCC-7801-4155-A3A6-EE936CF5A7C6}" presName="spaceA" presStyleCnt="0"/>
      <dgm:spPr/>
    </dgm:pt>
  </dgm:ptLst>
  <dgm:cxnLst>
    <dgm:cxn modelId="{990A5D52-F079-4C55-A353-C6233CBF8247}" type="presOf" srcId="{FB0D5577-E575-4AFC-8418-2FAA8C1BFF5E}" destId="{3BA7AECF-0D7E-4600-A4DE-50787C1CF3EC}" srcOrd="0" destOrd="0" presId="urn:microsoft.com/office/officeart/2005/8/layout/hProcess11"/>
    <dgm:cxn modelId="{E986614A-208A-463B-9A0D-0BAC4577A9B6}" srcId="{FB0D5577-E575-4AFC-8418-2FAA8C1BFF5E}" destId="{126F2A96-7B71-43FC-B211-F64A795D0D77}" srcOrd="1" destOrd="0" parTransId="{8F1121F0-A759-46CF-8E2D-693C063734B2}" sibTransId="{164AF47A-770B-4494-B0A3-245A58BF6AA9}"/>
    <dgm:cxn modelId="{7B3FE6DA-3025-4A0B-A81F-C62B0A41FF4C}" srcId="{FB0D5577-E575-4AFC-8418-2FAA8C1BFF5E}" destId="{08D0D914-0A97-49C3-985B-9713288461FA}" srcOrd="0" destOrd="0" parTransId="{9CA27238-40F9-422B-81BD-E47C2125DE4D}" sibTransId="{61707A2B-EC11-4421-8661-61B5AACA669D}"/>
    <dgm:cxn modelId="{F975C24E-E995-426F-AD63-D97F003D572C}" srcId="{FB0D5577-E575-4AFC-8418-2FAA8C1BFF5E}" destId="{4538CDCC-7801-4155-A3A6-EE936CF5A7C6}" srcOrd="2" destOrd="0" parTransId="{2CBBE7BC-A8FE-4D47-9483-8C5B45F88C1F}" sibTransId="{5AB73DB6-FB36-4658-8BCA-932B19D28A51}"/>
    <dgm:cxn modelId="{6D91F063-F6D1-477E-B46D-D0DC28468AF6}" type="presOf" srcId="{126F2A96-7B71-43FC-B211-F64A795D0D77}" destId="{1930134F-50CF-475F-9ABA-5DCACFC15DAD}" srcOrd="0" destOrd="0" presId="urn:microsoft.com/office/officeart/2005/8/layout/hProcess11"/>
    <dgm:cxn modelId="{0EEDCCEC-97D0-4FFA-982B-FCC22F69C2D5}" type="presOf" srcId="{4538CDCC-7801-4155-A3A6-EE936CF5A7C6}" destId="{8E2B8264-FCA0-4184-9D05-497393FC62C9}" srcOrd="0" destOrd="0" presId="urn:microsoft.com/office/officeart/2005/8/layout/hProcess11"/>
    <dgm:cxn modelId="{92348A0B-1B78-45BD-AFAE-35F32B407EA5}" type="presOf" srcId="{08D0D914-0A97-49C3-985B-9713288461FA}" destId="{8EDC41AB-D79F-4543-AD86-FAF8377D6FD0}" srcOrd="0" destOrd="0" presId="urn:microsoft.com/office/officeart/2005/8/layout/hProcess11"/>
    <dgm:cxn modelId="{A9274122-FB70-4025-8FCB-E8BC16B6B890}" type="presParOf" srcId="{3BA7AECF-0D7E-4600-A4DE-50787C1CF3EC}" destId="{DD271D44-788A-411E-9793-F73F1B295953}" srcOrd="0" destOrd="0" presId="urn:microsoft.com/office/officeart/2005/8/layout/hProcess11"/>
    <dgm:cxn modelId="{A2C4722A-BA5F-4EF6-B050-FF08302FC408}" type="presParOf" srcId="{3BA7AECF-0D7E-4600-A4DE-50787C1CF3EC}" destId="{96D260A2-E6FE-4F8B-97F6-E5BE6B7EC17A}" srcOrd="1" destOrd="0" presId="urn:microsoft.com/office/officeart/2005/8/layout/hProcess11"/>
    <dgm:cxn modelId="{EC10D104-DFE8-4523-B22A-D29A94FE9B02}" type="presParOf" srcId="{96D260A2-E6FE-4F8B-97F6-E5BE6B7EC17A}" destId="{B7602076-F7E5-40CF-BFB8-64F351D8515F}" srcOrd="0" destOrd="0" presId="urn:microsoft.com/office/officeart/2005/8/layout/hProcess11"/>
    <dgm:cxn modelId="{E58F6687-753F-45AF-A602-5FCB9DEEDAE1}" type="presParOf" srcId="{B7602076-F7E5-40CF-BFB8-64F351D8515F}" destId="{8EDC41AB-D79F-4543-AD86-FAF8377D6FD0}" srcOrd="0" destOrd="0" presId="urn:microsoft.com/office/officeart/2005/8/layout/hProcess11"/>
    <dgm:cxn modelId="{E75AD5E2-C48C-4462-B1A2-FC9E1FDA6159}" type="presParOf" srcId="{B7602076-F7E5-40CF-BFB8-64F351D8515F}" destId="{A9C64A78-9C10-4BD1-A0BE-D7D1C6200A47}" srcOrd="1" destOrd="0" presId="urn:microsoft.com/office/officeart/2005/8/layout/hProcess11"/>
    <dgm:cxn modelId="{13C73C65-D009-48CF-81CC-DD6C92C23442}" type="presParOf" srcId="{B7602076-F7E5-40CF-BFB8-64F351D8515F}" destId="{5F0FA7F6-ECB7-48E1-929F-20445E04D910}" srcOrd="2" destOrd="0" presId="urn:microsoft.com/office/officeart/2005/8/layout/hProcess11"/>
    <dgm:cxn modelId="{59B18010-B1C9-4EB9-AAFC-BF94FC20ADF7}" type="presParOf" srcId="{96D260A2-E6FE-4F8B-97F6-E5BE6B7EC17A}" destId="{0A602F03-C87A-4BD4-92E4-88D67E31BBA2}" srcOrd="1" destOrd="0" presId="urn:microsoft.com/office/officeart/2005/8/layout/hProcess11"/>
    <dgm:cxn modelId="{2F7E5C53-0E18-4855-9D34-43BD4B3938A6}" type="presParOf" srcId="{96D260A2-E6FE-4F8B-97F6-E5BE6B7EC17A}" destId="{6D38EAA9-6D71-4903-B300-6398E965DEAE}" srcOrd="2" destOrd="0" presId="urn:microsoft.com/office/officeart/2005/8/layout/hProcess11"/>
    <dgm:cxn modelId="{A83B6827-F976-40E0-B516-F392929C9391}" type="presParOf" srcId="{6D38EAA9-6D71-4903-B300-6398E965DEAE}" destId="{1930134F-50CF-475F-9ABA-5DCACFC15DAD}" srcOrd="0" destOrd="0" presId="urn:microsoft.com/office/officeart/2005/8/layout/hProcess11"/>
    <dgm:cxn modelId="{A18660AB-AEA4-4E64-B60B-2AA568F81CE8}" type="presParOf" srcId="{6D38EAA9-6D71-4903-B300-6398E965DEAE}" destId="{267CEA82-3244-4124-9B38-C476EA378021}" srcOrd="1" destOrd="0" presId="urn:microsoft.com/office/officeart/2005/8/layout/hProcess11"/>
    <dgm:cxn modelId="{422C8EB5-8DBF-4540-8846-2901E0CB4E85}" type="presParOf" srcId="{6D38EAA9-6D71-4903-B300-6398E965DEAE}" destId="{63231E82-38BF-48E6-A58D-7981B16C1736}" srcOrd="2" destOrd="0" presId="urn:microsoft.com/office/officeart/2005/8/layout/hProcess11"/>
    <dgm:cxn modelId="{782C1D3E-6173-4469-ACF3-E13A798A8AA7}" type="presParOf" srcId="{96D260A2-E6FE-4F8B-97F6-E5BE6B7EC17A}" destId="{FCEBCB51-0047-4F76-B9F8-91E74F78AED6}" srcOrd="3" destOrd="0" presId="urn:microsoft.com/office/officeart/2005/8/layout/hProcess11"/>
    <dgm:cxn modelId="{24A5B81D-9942-4938-9513-49948D7582FD}" type="presParOf" srcId="{96D260A2-E6FE-4F8B-97F6-E5BE6B7EC17A}" destId="{713C3B7E-1F07-4AAB-A4A3-D286019F2055}" srcOrd="4" destOrd="0" presId="urn:microsoft.com/office/officeart/2005/8/layout/hProcess11"/>
    <dgm:cxn modelId="{2CB271FE-7DB3-4CE8-B97E-C377855B9F1A}" type="presParOf" srcId="{713C3B7E-1F07-4AAB-A4A3-D286019F2055}" destId="{8E2B8264-FCA0-4184-9D05-497393FC62C9}" srcOrd="0" destOrd="0" presId="urn:microsoft.com/office/officeart/2005/8/layout/hProcess11"/>
    <dgm:cxn modelId="{7DCE8E6D-CA06-4BC7-8BED-D1079928CFAE}" type="presParOf" srcId="{713C3B7E-1F07-4AAB-A4A3-D286019F2055}" destId="{CC27DCA0-4AF6-4DBE-8E4A-DA2CEF7FE9A5}" srcOrd="1" destOrd="0" presId="urn:microsoft.com/office/officeart/2005/8/layout/hProcess11"/>
    <dgm:cxn modelId="{8F58C337-736F-455E-87DF-D1ABE730C194}" type="presParOf" srcId="{713C3B7E-1F07-4AAB-A4A3-D286019F2055}" destId="{2B4A4461-8EFF-4D6E-90B1-98D0D2BBA85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1D9872-B707-4104-86BB-9496CABF208D}" type="doc">
      <dgm:prSet loTypeId="urn:microsoft.com/office/officeart/2005/8/layout/funnel1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2DF74D91-9F87-4BD7-8041-140228513319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積極負責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D6A46A34-95B2-47D8-B31D-BBB2C112AEB5}" type="parTrans" cxnId="{7C4DAA22-E028-4BFC-969E-C67D7AEFDDA0}">
      <dgm:prSet/>
      <dgm:spPr/>
      <dgm:t>
        <a:bodyPr/>
        <a:lstStyle/>
        <a:p>
          <a:endParaRPr lang="zh-TW" altLang="en-US"/>
        </a:p>
      </dgm:t>
    </dgm:pt>
    <dgm:pt modelId="{58ACE840-D856-4BE6-A666-03755B919F4C}" type="sibTrans" cxnId="{7C4DAA22-E028-4BFC-969E-C67D7AEFDDA0}">
      <dgm:prSet/>
      <dgm:spPr/>
      <dgm:t>
        <a:bodyPr/>
        <a:lstStyle/>
        <a:p>
          <a:endParaRPr lang="zh-TW" altLang="en-US"/>
        </a:p>
      </dgm:t>
    </dgm:pt>
    <dgm:pt modelId="{381EA678-CEA1-412C-8D7B-9941D06B44C4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工作熱情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088494AE-5316-4F46-835B-81C3ABB8C8F1}" type="parTrans" cxnId="{8D57DF47-B35C-4547-8732-1F9E88F25FE3}">
      <dgm:prSet/>
      <dgm:spPr/>
      <dgm:t>
        <a:bodyPr/>
        <a:lstStyle/>
        <a:p>
          <a:endParaRPr lang="zh-TW" altLang="en-US"/>
        </a:p>
      </dgm:t>
    </dgm:pt>
    <dgm:pt modelId="{D668366E-CB80-4A20-BC26-76A2F128E77B}" type="sibTrans" cxnId="{8D57DF47-B35C-4547-8732-1F9E88F25FE3}">
      <dgm:prSet/>
      <dgm:spPr/>
      <dgm:t>
        <a:bodyPr/>
        <a:lstStyle/>
        <a:p>
          <a:endParaRPr lang="zh-TW" altLang="en-US"/>
        </a:p>
      </dgm:t>
    </dgm:pt>
    <dgm:pt modelId="{D7A5B1FE-0A9F-4F93-B8BC-1EBF6074B1D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任勞任怨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4E817EFB-7886-4035-9FBC-270DA11C0F0E}" type="parTrans" cxnId="{77D971BD-3446-48C6-AC47-C3C62B3CB60A}">
      <dgm:prSet/>
      <dgm:spPr/>
      <dgm:t>
        <a:bodyPr/>
        <a:lstStyle/>
        <a:p>
          <a:endParaRPr lang="zh-TW" altLang="en-US"/>
        </a:p>
      </dgm:t>
    </dgm:pt>
    <dgm:pt modelId="{1551E7B9-9B5B-4760-89C0-B04BA15A2270}" type="sibTrans" cxnId="{77D971BD-3446-48C6-AC47-C3C62B3CB60A}">
      <dgm:prSet/>
      <dgm:spPr/>
      <dgm:t>
        <a:bodyPr/>
        <a:lstStyle/>
        <a:p>
          <a:endParaRPr lang="zh-TW" altLang="en-US"/>
        </a:p>
      </dgm:t>
    </dgm:pt>
    <dgm:pt modelId="{04419444-1548-4C1C-9B81-9D0CDB92A243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itchFamily="65" charset="-120"/>
              <a:ea typeface="標楷體" pitchFamily="65" charset="-120"/>
            </a:rPr>
            <a:t>優質企業實習</a:t>
          </a:r>
          <a:r>
            <a:rPr lang="en-US" altLang="zh-TW" sz="2800" b="1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800" b="1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800" b="1" dirty="0" smtClean="0">
              <a:latin typeface="標楷體" pitchFamily="65" charset="-120"/>
              <a:ea typeface="標楷體" pitchFamily="65" charset="-120"/>
            </a:rPr>
            <a:t>順利就業</a:t>
          </a:r>
          <a:endParaRPr lang="zh-TW" altLang="en-US" sz="2800" b="1" dirty="0">
            <a:latin typeface="標楷體" pitchFamily="65" charset="-120"/>
            <a:ea typeface="標楷體" pitchFamily="65" charset="-120"/>
          </a:endParaRPr>
        </a:p>
      </dgm:t>
    </dgm:pt>
    <dgm:pt modelId="{8025E0ED-59EB-41DC-8C6E-7BF4334F467C}" type="parTrans" cxnId="{C1E483D1-F6D1-4268-B918-F8D90E875E1A}">
      <dgm:prSet/>
      <dgm:spPr/>
      <dgm:t>
        <a:bodyPr/>
        <a:lstStyle/>
        <a:p>
          <a:endParaRPr lang="zh-TW" altLang="en-US"/>
        </a:p>
      </dgm:t>
    </dgm:pt>
    <dgm:pt modelId="{FC38B658-D6C4-4031-995A-95D8AD9C1BF2}" type="sibTrans" cxnId="{C1E483D1-F6D1-4268-B918-F8D90E875E1A}">
      <dgm:prSet/>
      <dgm:spPr/>
      <dgm:t>
        <a:bodyPr/>
        <a:lstStyle/>
        <a:p>
          <a:endParaRPr lang="zh-TW" altLang="en-US"/>
        </a:p>
      </dgm:t>
    </dgm:pt>
    <dgm:pt modelId="{300774D9-DA5A-4DDA-B011-50BA3579EF50}" type="pres">
      <dgm:prSet presAssocID="{3A1D9872-B707-4104-86BB-9496CABF208D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F21BE28-04BC-4CDE-B0EB-301009B9D37F}" type="pres">
      <dgm:prSet presAssocID="{3A1D9872-B707-4104-86BB-9496CABF208D}" presName="ellipse" presStyleLbl="trBgShp" presStyleIdx="0" presStyleCnt="1"/>
      <dgm:spPr/>
      <dgm:t>
        <a:bodyPr/>
        <a:lstStyle/>
        <a:p>
          <a:endParaRPr lang="zh-TW" altLang="en-US"/>
        </a:p>
      </dgm:t>
    </dgm:pt>
    <dgm:pt modelId="{BE1B8A6E-6F1F-44CD-AAEA-08344DB0B9E6}" type="pres">
      <dgm:prSet presAssocID="{3A1D9872-B707-4104-86BB-9496CABF208D}" presName="arrow1" presStyleLbl="fgShp" presStyleIdx="0" presStyleCnt="1" custLinFactNeighborX="7920" custLinFactNeighborY="22079"/>
      <dgm:spPr/>
      <dgm:t>
        <a:bodyPr/>
        <a:lstStyle/>
        <a:p>
          <a:endParaRPr lang="zh-TW" altLang="en-US"/>
        </a:p>
      </dgm:t>
    </dgm:pt>
    <dgm:pt modelId="{18BE7418-B85F-4A6B-917E-106D89933E8A}" type="pres">
      <dgm:prSet presAssocID="{3A1D9872-B707-4104-86BB-9496CABF208D}" presName="rectangle" presStyleLbl="revTx" presStyleIdx="0" presStyleCnt="1" custAng="0" custScaleX="116865" custLinFactNeighborX="-733" custLinFactNeighborY="231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06CA4F-2DFA-4717-B0E5-76641A91F035}" type="pres">
      <dgm:prSet presAssocID="{381EA678-CEA1-412C-8D7B-9941D06B44C4}" presName="item1" presStyleLbl="node1" presStyleIdx="0" presStyleCnt="3" custScaleX="1168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EBE0CF-22F9-4C00-9137-16FB77B15825}" type="pres">
      <dgm:prSet presAssocID="{D7A5B1FE-0A9F-4F93-B8BC-1EBF6074B1DF}" presName="item2" presStyleLbl="node1" presStyleIdx="1" presStyleCnt="3" custScaleX="1168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D611DB8-B320-4B75-A168-C7744CF8AE87}" type="pres">
      <dgm:prSet presAssocID="{04419444-1548-4C1C-9B81-9D0CDB92A243}" presName="item3" presStyleLbl="node1" presStyleIdx="2" presStyleCnt="3" custScaleX="1168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8036D3-BF4B-43F0-93F7-BA7304A48981}" type="pres">
      <dgm:prSet presAssocID="{3A1D9872-B707-4104-86BB-9496CABF208D}" presName="funnel" presStyleLbl="trAlignAcc1" presStyleIdx="0" presStyleCnt="1" custScaleX="115827" custScaleY="112023"/>
      <dgm:spPr/>
      <dgm:t>
        <a:bodyPr/>
        <a:lstStyle/>
        <a:p>
          <a:endParaRPr lang="zh-TW" altLang="en-US"/>
        </a:p>
      </dgm:t>
    </dgm:pt>
  </dgm:ptLst>
  <dgm:cxnLst>
    <dgm:cxn modelId="{87F1C917-90A6-4E96-9D43-AA413CBC6FDB}" type="presOf" srcId="{2DF74D91-9F87-4BD7-8041-140228513319}" destId="{4D611DB8-B320-4B75-A168-C7744CF8AE87}" srcOrd="0" destOrd="0" presId="urn:microsoft.com/office/officeart/2005/8/layout/funnel1"/>
    <dgm:cxn modelId="{77D971BD-3446-48C6-AC47-C3C62B3CB60A}" srcId="{3A1D9872-B707-4104-86BB-9496CABF208D}" destId="{D7A5B1FE-0A9F-4F93-B8BC-1EBF6074B1DF}" srcOrd="2" destOrd="0" parTransId="{4E817EFB-7886-4035-9FBC-270DA11C0F0E}" sibTransId="{1551E7B9-9B5B-4760-89C0-B04BA15A2270}"/>
    <dgm:cxn modelId="{2BCD950F-9DB3-4B68-887F-912A282D7702}" type="presOf" srcId="{3A1D9872-B707-4104-86BB-9496CABF208D}" destId="{300774D9-DA5A-4DDA-B011-50BA3579EF50}" srcOrd="0" destOrd="0" presId="urn:microsoft.com/office/officeart/2005/8/layout/funnel1"/>
    <dgm:cxn modelId="{8D57DF47-B35C-4547-8732-1F9E88F25FE3}" srcId="{3A1D9872-B707-4104-86BB-9496CABF208D}" destId="{381EA678-CEA1-412C-8D7B-9941D06B44C4}" srcOrd="1" destOrd="0" parTransId="{088494AE-5316-4F46-835B-81C3ABB8C8F1}" sibTransId="{D668366E-CB80-4A20-BC26-76A2F128E77B}"/>
    <dgm:cxn modelId="{C1E483D1-F6D1-4268-B918-F8D90E875E1A}" srcId="{3A1D9872-B707-4104-86BB-9496CABF208D}" destId="{04419444-1548-4C1C-9B81-9D0CDB92A243}" srcOrd="3" destOrd="0" parTransId="{8025E0ED-59EB-41DC-8C6E-7BF4334F467C}" sibTransId="{FC38B658-D6C4-4031-995A-95D8AD9C1BF2}"/>
    <dgm:cxn modelId="{3AD0245E-D9DB-4D6C-8EF3-150CF941C8F9}" type="presOf" srcId="{04419444-1548-4C1C-9B81-9D0CDB92A243}" destId="{18BE7418-B85F-4A6B-917E-106D89933E8A}" srcOrd="0" destOrd="0" presId="urn:microsoft.com/office/officeart/2005/8/layout/funnel1"/>
    <dgm:cxn modelId="{B747EC34-DCF6-40A9-8236-01F987575AC8}" type="presOf" srcId="{381EA678-CEA1-412C-8D7B-9941D06B44C4}" destId="{67EBE0CF-22F9-4C00-9137-16FB77B15825}" srcOrd="0" destOrd="0" presId="urn:microsoft.com/office/officeart/2005/8/layout/funnel1"/>
    <dgm:cxn modelId="{7C4DAA22-E028-4BFC-969E-C67D7AEFDDA0}" srcId="{3A1D9872-B707-4104-86BB-9496CABF208D}" destId="{2DF74D91-9F87-4BD7-8041-140228513319}" srcOrd="0" destOrd="0" parTransId="{D6A46A34-95B2-47D8-B31D-BBB2C112AEB5}" sibTransId="{58ACE840-D856-4BE6-A666-03755B919F4C}"/>
    <dgm:cxn modelId="{2A9FDB13-92FB-4AD3-8F39-697E38CD6E17}" type="presOf" srcId="{D7A5B1FE-0A9F-4F93-B8BC-1EBF6074B1DF}" destId="{5A06CA4F-2DFA-4717-B0E5-76641A91F035}" srcOrd="0" destOrd="0" presId="urn:microsoft.com/office/officeart/2005/8/layout/funnel1"/>
    <dgm:cxn modelId="{C32CCB9B-847A-4582-8AB2-9479C3E6BFB3}" type="presParOf" srcId="{300774D9-DA5A-4DDA-B011-50BA3579EF50}" destId="{7F21BE28-04BC-4CDE-B0EB-301009B9D37F}" srcOrd="0" destOrd="0" presId="urn:microsoft.com/office/officeart/2005/8/layout/funnel1"/>
    <dgm:cxn modelId="{5DAF7A84-655A-4AEF-AAF7-3D6749E6107E}" type="presParOf" srcId="{300774D9-DA5A-4DDA-B011-50BA3579EF50}" destId="{BE1B8A6E-6F1F-44CD-AAEA-08344DB0B9E6}" srcOrd="1" destOrd="0" presId="urn:microsoft.com/office/officeart/2005/8/layout/funnel1"/>
    <dgm:cxn modelId="{5AD701E9-CB35-41F6-96A2-4345A2716FC8}" type="presParOf" srcId="{300774D9-DA5A-4DDA-B011-50BA3579EF50}" destId="{18BE7418-B85F-4A6B-917E-106D89933E8A}" srcOrd="2" destOrd="0" presId="urn:microsoft.com/office/officeart/2005/8/layout/funnel1"/>
    <dgm:cxn modelId="{082FF8D3-D282-49DF-96BE-9C9954C71C37}" type="presParOf" srcId="{300774D9-DA5A-4DDA-B011-50BA3579EF50}" destId="{5A06CA4F-2DFA-4717-B0E5-76641A91F035}" srcOrd="3" destOrd="0" presId="urn:microsoft.com/office/officeart/2005/8/layout/funnel1"/>
    <dgm:cxn modelId="{1DEDDC18-55CD-4823-84AF-0BE4371F4016}" type="presParOf" srcId="{300774D9-DA5A-4DDA-B011-50BA3579EF50}" destId="{67EBE0CF-22F9-4C00-9137-16FB77B15825}" srcOrd="4" destOrd="0" presId="urn:microsoft.com/office/officeart/2005/8/layout/funnel1"/>
    <dgm:cxn modelId="{45CA660A-38B4-41B5-91D3-73EAE155E130}" type="presParOf" srcId="{300774D9-DA5A-4DDA-B011-50BA3579EF50}" destId="{4D611DB8-B320-4B75-A168-C7744CF8AE87}" srcOrd="5" destOrd="0" presId="urn:microsoft.com/office/officeart/2005/8/layout/funnel1"/>
    <dgm:cxn modelId="{56FD2BFB-EEA3-4F29-BB61-DCB258221976}" type="presParOf" srcId="{300774D9-DA5A-4DDA-B011-50BA3579EF50}" destId="{738036D3-BF4B-43F0-93F7-BA7304A48981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0C20CD-2EBE-4A3D-A5F7-E21EFB22F750}" type="doc">
      <dgm:prSet loTypeId="urn:microsoft.com/office/officeart/2005/8/layout/process1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E62BD89-14C8-4CD9-A38A-6C071BE279B5}">
      <dgm:prSet phldrT="[文字]"/>
      <dgm:spPr/>
      <dgm:t>
        <a:bodyPr/>
        <a:lstStyle/>
        <a:p>
          <a:r>
            <a:rPr lang="zh-TW" altLang="en-US" dirty="0" smtClean="0"/>
            <a:t>有限的犯錯</a:t>
          </a:r>
          <a:endParaRPr lang="zh-TW" altLang="en-US" dirty="0"/>
        </a:p>
      </dgm:t>
    </dgm:pt>
    <dgm:pt modelId="{595DC645-800E-452B-8514-60C4C2BA0840}" type="parTrans" cxnId="{17F070DB-3216-4CA1-ADA9-85C1B5F22DA6}">
      <dgm:prSet/>
      <dgm:spPr/>
      <dgm:t>
        <a:bodyPr/>
        <a:lstStyle/>
        <a:p>
          <a:endParaRPr lang="zh-TW" altLang="en-US"/>
        </a:p>
      </dgm:t>
    </dgm:pt>
    <dgm:pt modelId="{D663AC93-77A2-4D19-A8FB-A5A96109302C}" type="sibTrans" cxnId="{17F070DB-3216-4CA1-ADA9-85C1B5F22DA6}">
      <dgm:prSet/>
      <dgm:spPr/>
      <dgm:t>
        <a:bodyPr/>
        <a:lstStyle/>
        <a:p>
          <a:endParaRPr lang="zh-TW" altLang="en-US"/>
        </a:p>
      </dgm:t>
    </dgm:pt>
    <dgm:pt modelId="{40C1DFA9-34C8-4736-BA69-0FC193B73647}">
      <dgm:prSet phldrT="[文字]"/>
      <dgm:spPr/>
      <dgm:t>
        <a:bodyPr/>
        <a:lstStyle/>
        <a:p>
          <a:r>
            <a:rPr lang="zh-TW" altLang="en-US" dirty="0" smtClean="0"/>
            <a:t>遊戲規則</a:t>
          </a:r>
          <a:endParaRPr lang="zh-TW" altLang="en-US" dirty="0"/>
        </a:p>
      </dgm:t>
    </dgm:pt>
    <dgm:pt modelId="{CCB533EC-5B4B-49C4-B4CF-20EF90ED79BF}" type="parTrans" cxnId="{AB9EB796-2961-41E6-9048-4437D29D7CAD}">
      <dgm:prSet/>
      <dgm:spPr/>
      <dgm:t>
        <a:bodyPr/>
        <a:lstStyle/>
        <a:p>
          <a:endParaRPr lang="zh-TW" altLang="en-US"/>
        </a:p>
      </dgm:t>
    </dgm:pt>
    <dgm:pt modelId="{B307B002-C20E-4CDD-94BD-EF828C1BFE4C}" type="sibTrans" cxnId="{AB9EB796-2961-41E6-9048-4437D29D7CAD}">
      <dgm:prSet/>
      <dgm:spPr/>
      <dgm:t>
        <a:bodyPr/>
        <a:lstStyle/>
        <a:p>
          <a:endParaRPr lang="zh-TW" altLang="en-US"/>
        </a:p>
      </dgm:t>
    </dgm:pt>
    <dgm:pt modelId="{BDAB143D-B103-4E5D-AC71-EB81001D0556}">
      <dgm:prSet phldrT="[文字]"/>
      <dgm:spPr/>
      <dgm:t>
        <a:bodyPr/>
        <a:lstStyle/>
        <a:p>
          <a:r>
            <a:rPr lang="zh-TW" altLang="en-US" dirty="0" smtClean="0"/>
            <a:t>角色扮演</a:t>
          </a:r>
          <a:endParaRPr lang="zh-TW" altLang="en-US" dirty="0"/>
        </a:p>
      </dgm:t>
    </dgm:pt>
    <dgm:pt modelId="{887EF4CE-0790-4361-B909-C2C58A6337F9}" type="parTrans" cxnId="{04CDB9F4-9FB1-4A1E-A50D-FD6836691100}">
      <dgm:prSet/>
      <dgm:spPr/>
      <dgm:t>
        <a:bodyPr/>
        <a:lstStyle/>
        <a:p>
          <a:endParaRPr lang="zh-TW" altLang="en-US"/>
        </a:p>
      </dgm:t>
    </dgm:pt>
    <dgm:pt modelId="{6275AF07-31B7-4F4D-8813-CB767B62E928}" type="sibTrans" cxnId="{04CDB9F4-9FB1-4A1E-A50D-FD6836691100}">
      <dgm:prSet/>
      <dgm:spPr/>
      <dgm:t>
        <a:bodyPr/>
        <a:lstStyle/>
        <a:p>
          <a:endParaRPr lang="zh-TW" altLang="en-US"/>
        </a:p>
      </dgm:t>
    </dgm:pt>
    <dgm:pt modelId="{8DE8CD71-D1E3-4FFC-BB9E-4CF35B95CE97}" type="pres">
      <dgm:prSet presAssocID="{D10C20CD-2EBE-4A3D-A5F7-E21EFB22F75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ECA0358-D058-4606-9EE5-D3EAD66FBB1D}" type="pres">
      <dgm:prSet presAssocID="{AE62BD89-14C8-4CD9-A38A-6C071BE279B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1BF76E-7B45-4C32-9991-E2C38795A23B}" type="pres">
      <dgm:prSet presAssocID="{D663AC93-77A2-4D19-A8FB-A5A96109302C}" presName="sibTrans" presStyleLbl="sibTrans2D1" presStyleIdx="0" presStyleCnt="2"/>
      <dgm:spPr/>
      <dgm:t>
        <a:bodyPr/>
        <a:lstStyle/>
        <a:p>
          <a:endParaRPr lang="zh-TW" altLang="en-US"/>
        </a:p>
      </dgm:t>
    </dgm:pt>
    <dgm:pt modelId="{FD4AAE6C-0092-46B0-9FE1-0A30CC8AB682}" type="pres">
      <dgm:prSet presAssocID="{D663AC93-77A2-4D19-A8FB-A5A96109302C}" presName="connectorText" presStyleLbl="sibTrans2D1" presStyleIdx="0" presStyleCnt="2"/>
      <dgm:spPr/>
      <dgm:t>
        <a:bodyPr/>
        <a:lstStyle/>
        <a:p>
          <a:endParaRPr lang="zh-TW" altLang="en-US"/>
        </a:p>
      </dgm:t>
    </dgm:pt>
    <dgm:pt modelId="{655F749E-378C-4B1A-83C3-8DFD3250F99C}" type="pres">
      <dgm:prSet presAssocID="{40C1DFA9-34C8-4736-BA69-0FC193B7364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37B27C-67B3-43AD-8FF6-777DB7BC18CD}" type="pres">
      <dgm:prSet presAssocID="{B307B002-C20E-4CDD-94BD-EF828C1BFE4C}" presName="sibTrans" presStyleLbl="sibTrans2D1" presStyleIdx="1" presStyleCnt="2"/>
      <dgm:spPr/>
      <dgm:t>
        <a:bodyPr/>
        <a:lstStyle/>
        <a:p>
          <a:endParaRPr lang="zh-TW" altLang="en-US"/>
        </a:p>
      </dgm:t>
    </dgm:pt>
    <dgm:pt modelId="{FBECB841-63B9-43EE-B5EF-871D3BB34C09}" type="pres">
      <dgm:prSet presAssocID="{B307B002-C20E-4CDD-94BD-EF828C1BFE4C}" presName="connectorText" presStyleLbl="sibTrans2D1" presStyleIdx="1" presStyleCnt="2"/>
      <dgm:spPr/>
      <dgm:t>
        <a:bodyPr/>
        <a:lstStyle/>
        <a:p>
          <a:endParaRPr lang="zh-TW" altLang="en-US"/>
        </a:p>
      </dgm:t>
    </dgm:pt>
    <dgm:pt modelId="{48671F75-B451-4B3C-8D02-E38AA3781C0B}" type="pres">
      <dgm:prSet presAssocID="{BDAB143D-B103-4E5D-AC71-EB81001D055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5D76339-9153-496C-98AD-5B9AA8D53408}" type="presOf" srcId="{40C1DFA9-34C8-4736-BA69-0FC193B73647}" destId="{655F749E-378C-4B1A-83C3-8DFD3250F99C}" srcOrd="0" destOrd="0" presId="urn:microsoft.com/office/officeart/2005/8/layout/process1"/>
    <dgm:cxn modelId="{04CDB9F4-9FB1-4A1E-A50D-FD6836691100}" srcId="{D10C20CD-2EBE-4A3D-A5F7-E21EFB22F750}" destId="{BDAB143D-B103-4E5D-AC71-EB81001D0556}" srcOrd="2" destOrd="0" parTransId="{887EF4CE-0790-4361-B909-C2C58A6337F9}" sibTransId="{6275AF07-31B7-4F4D-8813-CB767B62E928}"/>
    <dgm:cxn modelId="{49DCA8BE-3274-4FFE-B57D-413A83C1BA94}" type="presOf" srcId="{AE62BD89-14C8-4CD9-A38A-6C071BE279B5}" destId="{5ECA0358-D058-4606-9EE5-D3EAD66FBB1D}" srcOrd="0" destOrd="0" presId="urn:microsoft.com/office/officeart/2005/8/layout/process1"/>
    <dgm:cxn modelId="{3DEDEDA9-6806-4D31-AC9F-B1B13BA11696}" type="presOf" srcId="{B307B002-C20E-4CDD-94BD-EF828C1BFE4C}" destId="{7B37B27C-67B3-43AD-8FF6-777DB7BC18CD}" srcOrd="0" destOrd="0" presId="urn:microsoft.com/office/officeart/2005/8/layout/process1"/>
    <dgm:cxn modelId="{EE798756-FBD1-46A6-A492-9D26D4FC6B78}" type="presOf" srcId="{BDAB143D-B103-4E5D-AC71-EB81001D0556}" destId="{48671F75-B451-4B3C-8D02-E38AA3781C0B}" srcOrd="0" destOrd="0" presId="urn:microsoft.com/office/officeart/2005/8/layout/process1"/>
    <dgm:cxn modelId="{E88EB07B-6592-4E67-939E-D6FAE484948E}" type="presOf" srcId="{D10C20CD-2EBE-4A3D-A5F7-E21EFB22F750}" destId="{8DE8CD71-D1E3-4FFC-BB9E-4CF35B95CE97}" srcOrd="0" destOrd="0" presId="urn:microsoft.com/office/officeart/2005/8/layout/process1"/>
    <dgm:cxn modelId="{68BEBF39-1AAA-402D-9DF7-D44590110791}" type="presOf" srcId="{B307B002-C20E-4CDD-94BD-EF828C1BFE4C}" destId="{FBECB841-63B9-43EE-B5EF-871D3BB34C09}" srcOrd="1" destOrd="0" presId="urn:microsoft.com/office/officeart/2005/8/layout/process1"/>
    <dgm:cxn modelId="{F4150B23-E20A-4E28-AF2A-4159F7D8D1C2}" type="presOf" srcId="{D663AC93-77A2-4D19-A8FB-A5A96109302C}" destId="{F81BF76E-7B45-4C32-9991-E2C38795A23B}" srcOrd="0" destOrd="0" presId="urn:microsoft.com/office/officeart/2005/8/layout/process1"/>
    <dgm:cxn modelId="{822BEEB1-23F8-497A-A333-4AA764274611}" type="presOf" srcId="{D663AC93-77A2-4D19-A8FB-A5A96109302C}" destId="{FD4AAE6C-0092-46B0-9FE1-0A30CC8AB682}" srcOrd="1" destOrd="0" presId="urn:microsoft.com/office/officeart/2005/8/layout/process1"/>
    <dgm:cxn modelId="{AB9EB796-2961-41E6-9048-4437D29D7CAD}" srcId="{D10C20CD-2EBE-4A3D-A5F7-E21EFB22F750}" destId="{40C1DFA9-34C8-4736-BA69-0FC193B73647}" srcOrd="1" destOrd="0" parTransId="{CCB533EC-5B4B-49C4-B4CF-20EF90ED79BF}" sibTransId="{B307B002-C20E-4CDD-94BD-EF828C1BFE4C}"/>
    <dgm:cxn modelId="{17F070DB-3216-4CA1-ADA9-85C1B5F22DA6}" srcId="{D10C20CD-2EBE-4A3D-A5F7-E21EFB22F750}" destId="{AE62BD89-14C8-4CD9-A38A-6C071BE279B5}" srcOrd="0" destOrd="0" parTransId="{595DC645-800E-452B-8514-60C4C2BA0840}" sibTransId="{D663AC93-77A2-4D19-A8FB-A5A96109302C}"/>
    <dgm:cxn modelId="{D19F4B52-070C-44B6-A268-FBBBF96F744E}" type="presParOf" srcId="{8DE8CD71-D1E3-4FFC-BB9E-4CF35B95CE97}" destId="{5ECA0358-D058-4606-9EE5-D3EAD66FBB1D}" srcOrd="0" destOrd="0" presId="urn:microsoft.com/office/officeart/2005/8/layout/process1"/>
    <dgm:cxn modelId="{E91CC7DF-160F-46FD-9995-CE034C7D35B6}" type="presParOf" srcId="{8DE8CD71-D1E3-4FFC-BB9E-4CF35B95CE97}" destId="{F81BF76E-7B45-4C32-9991-E2C38795A23B}" srcOrd="1" destOrd="0" presId="urn:microsoft.com/office/officeart/2005/8/layout/process1"/>
    <dgm:cxn modelId="{EE99BE9E-9B8B-4753-8C3E-52EDF7D9939A}" type="presParOf" srcId="{F81BF76E-7B45-4C32-9991-E2C38795A23B}" destId="{FD4AAE6C-0092-46B0-9FE1-0A30CC8AB682}" srcOrd="0" destOrd="0" presId="urn:microsoft.com/office/officeart/2005/8/layout/process1"/>
    <dgm:cxn modelId="{4F31BAD8-B70B-47ED-963E-3F95FE658B50}" type="presParOf" srcId="{8DE8CD71-D1E3-4FFC-BB9E-4CF35B95CE97}" destId="{655F749E-378C-4B1A-83C3-8DFD3250F99C}" srcOrd="2" destOrd="0" presId="urn:microsoft.com/office/officeart/2005/8/layout/process1"/>
    <dgm:cxn modelId="{B8BE8E15-C67B-4E1E-B33A-6940CD6C62A9}" type="presParOf" srcId="{8DE8CD71-D1E3-4FFC-BB9E-4CF35B95CE97}" destId="{7B37B27C-67B3-43AD-8FF6-777DB7BC18CD}" srcOrd="3" destOrd="0" presId="urn:microsoft.com/office/officeart/2005/8/layout/process1"/>
    <dgm:cxn modelId="{FB50CCBA-C0C2-4112-AAC0-381671A5EEAF}" type="presParOf" srcId="{7B37B27C-67B3-43AD-8FF6-777DB7BC18CD}" destId="{FBECB841-63B9-43EE-B5EF-871D3BB34C09}" srcOrd="0" destOrd="0" presId="urn:microsoft.com/office/officeart/2005/8/layout/process1"/>
    <dgm:cxn modelId="{8EEC7A77-1041-4BA8-A367-7883E2FA27EC}" type="presParOf" srcId="{8DE8CD71-D1E3-4FFC-BB9E-4CF35B95CE97}" destId="{48671F75-B451-4B3C-8D02-E38AA3781C0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971AD8A-E931-4419-8538-97263DE6D454}" type="doc">
      <dgm:prSet loTypeId="urn:microsoft.com/office/officeart/2005/8/layout/orgChart1" loCatId="hierarchy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000741D-E5A2-45F5-B4EB-06CCE3E2CECD}">
      <dgm:prSet phldrT="[文字]" custT="1"/>
      <dgm:spPr/>
      <dgm:t>
        <a:bodyPr/>
        <a:lstStyle/>
        <a:p>
          <a:r>
            <a:rPr lang="zh-TW" altLang="en-US" sz="2200" b="1" dirty="0" smtClean="0"/>
            <a:t>國貿系</a:t>
          </a:r>
          <a:endParaRPr lang="zh-TW" altLang="en-US" sz="2200" b="1" dirty="0"/>
        </a:p>
      </dgm:t>
    </dgm:pt>
    <dgm:pt modelId="{F6993E60-B5DA-4494-AB29-A0550C70DFF9}" type="parTrans" cxnId="{381D36FF-012E-4DC1-8E5F-5DCD1F695DD3}">
      <dgm:prSet/>
      <dgm:spPr/>
      <dgm:t>
        <a:bodyPr/>
        <a:lstStyle/>
        <a:p>
          <a:endParaRPr lang="zh-TW" altLang="en-US" sz="2200" b="1"/>
        </a:p>
      </dgm:t>
    </dgm:pt>
    <dgm:pt modelId="{9A89939B-AEC9-4C50-B533-9B94C2FA2D35}" type="sibTrans" cxnId="{381D36FF-012E-4DC1-8E5F-5DCD1F695DD3}">
      <dgm:prSet/>
      <dgm:spPr/>
      <dgm:t>
        <a:bodyPr/>
        <a:lstStyle/>
        <a:p>
          <a:endParaRPr lang="zh-TW" altLang="en-US" sz="2200" b="1"/>
        </a:p>
      </dgm:t>
    </dgm:pt>
    <dgm:pt modelId="{19D484C7-52A4-4CFA-96BF-C89D5B2B5413}">
      <dgm:prSet phldrT="[文字]" custT="1"/>
      <dgm:spPr/>
      <dgm:t>
        <a:bodyPr/>
        <a:lstStyle/>
        <a:p>
          <a:r>
            <a:rPr lang="zh-TW" altLang="en-US" sz="2200" b="1" dirty="0" smtClean="0"/>
            <a:t>華碩週</a:t>
          </a:r>
          <a:endParaRPr lang="zh-TW" altLang="en-US" sz="2200" b="1" dirty="0"/>
        </a:p>
      </dgm:t>
    </dgm:pt>
    <dgm:pt modelId="{A8EF1CA5-18A1-476C-B3F3-7EFA8B2D013B}" type="parTrans" cxnId="{D56743ED-A845-4B85-BE26-B5119EFB3514}">
      <dgm:prSet/>
      <dgm:spPr/>
      <dgm:t>
        <a:bodyPr/>
        <a:lstStyle/>
        <a:p>
          <a:endParaRPr lang="zh-TW" altLang="en-US" sz="2200" b="1"/>
        </a:p>
      </dgm:t>
    </dgm:pt>
    <dgm:pt modelId="{E40A21C8-184C-4FAD-91C6-75A934371D7F}" type="sibTrans" cxnId="{D56743ED-A845-4B85-BE26-B5119EFB3514}">
      <dgm:prSet/>
      <dgm:spPr/>
      <dgm:t>
        <a:bodyPr/>
        <a:lstStyle/>
        <a:p>
          <a:endParaRPr lang="zh-TW" altLang="en-US" sz="2200" b="1"/>
        </a:p>
      </dgm:t>
    </dgm:pt>
    <dgm:pt modelId="{11B0A2C0-DD6E-4B55-8B78-13DE52FEB2F1}">
      <dgm:prSet phldrT="[文字]" custT="1"/>
      <dgm:spPr/>
      <dgm:t>
        <a:bodyPr/>
        <a:lstStyle/>
        <a:p>
          <a:r>
            <a:rPr lang="zh-TW" altLang="en-US" sz="2200" b="1" i="0" dirty="0" smtClean="0"/>
            <a:t>戶外用品展</a:t>
          </a:r>
          <a:r>
            <a:rPr lang="en-US" altLang="zh-TW" sz="2200" b="1" i="0" dirty="0" smtClean="0"/>
            <a:t>-</a:t>
          </a:r>
          <a:r>
            <a:rPr lang="zh-TW" altLang="en-US" sz="2200" b="1" i="0" dirty="0" smtClean="0"/>
            <a:t>城市綠洲</a:t>
          </a:r>
          <a:endParaRPr lang="zh-TW" altLang="en-US" sz="2200" b="1" dirty="0"/>
        </a:p>
      </dgm:t>
    </dgm:pt>
    <dgm:pt modelId="{B443C1BF-8AB2-4D6E-8A8F-BE973289016C}" type="parTrans" cxnId="{9B195493-43D4-4B66-918E-256A86339086}">
      <dgm:prSet/>
      <dgm:spPr/>
      <dgm:t>
        <a:bodyPr/>
        <a:lstStyle/>
        <a:p>
          <a:endParaRPr lang="zh-TW" altLang="en-US" sz="2200" b="1"/>
        </a:p>
      </dgm:t>
    </dgm:pt>
    <dgm:pt modelId="{EFE672F4-128D-4BD5-9A61-D4CB67DF9F9C}" type="sibTrans" cxnId="{9B195493-43D4-4B66-918E-256A86339086}">
      <dgm:prSet/>
      <dgm:spPr/>
      <dgm:t>
        <a:bodyPr/>
        <a:lstStyle/>
        <a:p>
          <a:endParaRPr lang="zh-TW" altLang="en-US" sz="2200" b="1"/>
        </a:p>
      </dgm:t>
    </dgm:pt>
    <dgm:pt modelId="{A6A6CF6F-6A0B-4394-85DD-7751CCD62322}">
      <dgm:prSet phldrT="[文字]" custT="1"/>
      <dgm:spPr/>
      <dgm:t>
        <a:bodyPr/>
        <a:lstStyle/>
        <a:p>
          <a:r>
            <a:rPr lang="zh-TW" altLang="en-US" sz="2200" b="1" dirty="0" smtClean="0"/>
            <a:t>食品展</a:t>
          </a:r>
          <a:r>
            <a:rPr lang="en-US" altLang="zh-TW" sz="2200" b="1" dirty="0" smtClean="0"/>
            <a:t>-</a:t>
          </a:r>
          <a:r>
            <a:rPr lang="zh-TW" altLang="en-US" sz="2200" b="1" dirty="0" smtClean="0"/>
            <a:t>家樂氏 新東陽</a:t>
          </a:r>
          <a:endParaRPr lang="zh-TW" altLang="en-US" sz="2200" b="1" dirty="0"/>
        </a:p>
      </dgm:t>
    </dgm:pt>
    <dgm:pt modelId="{D395C43D-CCAD-463A-9F8B-CB8B8042353F}" type="parTrans" cxnId="{EEF6E99C-606B-4736-9A1F-B4250C858FFB}">
      <dgm:prSet/>
      <dgm:spPr/>
      <dgm:t>
        <a:bodyPr/>
        <a:lstStyle/>
        <a:p>
          <a:endParaRPr lang="zh-TW" altLang="en-US" sz="2200" b="1"/>
        </a:p>
      </dgm:t>
    </dgm:pt>
    <dgm:pt modelId="{41D1FCB2-A1E4-47DA-B9C5-1FA4EAD070BB}" type="sibTrans" cxnId="{EEF6E99C-606B-4736-9A1F-B4250C858FFB}">
      <dgm:prSet/>
      <dgm:spPr/>
      <dgm:t>
        <a:bodyPr/>
        <a:lstStyle/>
        <a:p>
          <a:endParaRPr lang="zh-TW" altLang="en-US" sz="2200" b="1"/>
        </a:p>
      </dgm:t>
    </dgm:pt>
    <dgm:pt modelId="{C86098E5-B331-4947-B436-19D6DA9EB300}">
      <dgm:prSet phldrT="[文字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b="1" dirty="0" smtClean="0"/>
            <a:t>10/</a:t>
          </a:r>
          <a:r>
            <a:rPr lang="en-US" altLang="zh-TW" sz="2000" b="1" dirty="0" smtClean="0"/>
            <a:t>21</a:t>
          </a:r>
          <a:r>
            <a:rPr lang="en-US" sz="2000" b="1" dirty="0" smtClean="0"/>
            <a:t>(</a:t>
          </a:r>
          <a:r>
            <a:rPr lang="zh-TW" sz="2000" b="1" dirty="0" smtClean="0"/>
            <a:t>二</a:t>
          </a:r>
          <a:r>
            <a:rPr lang="en-US" sz="2000" b="1" dirty="0" smtClean="0"/>
            <a:t>)-10/</a:t>
          </a:r>
          <a:r>
            <a:rPr lang="en-US" altLang="zh-TW" sz="2000" b="1" dirty="0" smtClean="0"/>
            <a:t>2</a:t>
          </a:r>
          <a:r>
            <a:rPr lang="en-US" sz="2000" b="1" dirty="0" smtClean="0"/>
            <a:t>7(</a:t>
          </a:r>
          <a:r>
            <a:rPr lang="zh-TW" altLang="en-US" sz="2000" b="1" dirty="0" smtClean="0"/>
            <a:t>一</a:t>
          </a:r>
          <a:r>
            <a:rPr lang="en-US" altLang="zh-TW" sz="2000" b="1" dirty="0" smtClean="0"/>
            <a:t>)</a:t>
          </a:r>
          <a:r>
            <a:rPr lang="en-US" sz="2000" b="1" dirty="0" smtClean="0"/>
            <a:t> </a:t>
          </a:r>
          <a:endParaRPr lang="zh-TW" altLang="en-US" sz="2000" b="1" dirty="0"/>
        </a:p>
      </dgm:t>
    </dgm:pt>
    <dgm:pt modelId="{64CB2E46-E230-4F16-8751-6EF65F419852}" type="parTrans" cxnId="{3D585F39-C9D5-4233-83ED-1F190979954A}">
      <dgm:prSet/>
      <dgm:spPr/>
      <dgm:t>
        <a:bodyPr/>
        <a:lstStyle/>
        <a:p>
          <a:endParaRPr lang="zh-TW" altLang="en-US" sz="2200" b="1"/>
        </a:p>
      </dgm:t>
    </dgm:pt>
    <dgm:pt modelId="{76CF6866-FF4C-4CB0-A630-0DD745D2AACF}" type="sibTrans" cxnId="{3D585F39-C9D5-4233-83ED-1F190979954A}">
      <dgm:prSet/>
      <dgm:spPr/>
      <dgm:t>
        <a:bodyPr/>
        <a:lstStyle/>
        <a:p>
          <a:endParaRPr lang="zh-TW" altLang="en-US" sz="2200" b="1"/>
        </a:p>
      </dgm:t>
    </dgm:pt>
    <dgm:pt modelId="{C5171E04-BB98-449C-A7FF-38849D266EB8}">
      <dgm:prSet phldrT="[文字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TW" altLang="en-US" sz="2200" b="1" i="0" dirty="0" smtClean="0"/>
            <a:t> 紀夙娟</a:t>
          </a:r>
          <a:r>
            <a:rPr lang="en-US" altLang="zh-TW" sz="2200" b="1" i="0" dirty="0" smtClean="0"/>
            <a:t/>
          </a:r>
          <a:br>
            <a:rPr lang="en-US" altLang="zh-TW" sz="2200" b="1" i="0" dirty="0" smtClean="0"/>
          </a:br>
          <a:r>
            <a:rPr lang="zh-TW" altLang="en-US" sz="2200" b="1" i="0" dirty="0" smtClean="0"/>
            <a:t> 倪家珍</a:t>
          </a:r>
          <a:endParaRPr lang="zh-TW" altLang="en-US" sz="2200" b="1" dirty="0"/>
        </a:p>
      </dgm:t>
    </dgm:pt>
    <dgm:pt modelId="{8534C411-A218-4A8F-971E-84780FE08227}" type="parTrans" cxnId="{03E8EBB2-D8B8-483E-8777-59B5F9BFA483}">
      <dgm:prSet/>
      <dgm:spPr/>
      <dgm:t>
        <a:bodyPr/>
        <a:lstStyle/>
        <a:p>
          <a:endParaRPr lang="zh-TW" altLang="en-US" sz="2200" b="1"/>
        </a:p>
      </dgm:t>
    </dgm:pt>
    <dgm:pt modelId="{36ED3775-AA05-47CE-807C-4A59953781A4}" type="sibTrans" cxnId="{03E8EBB2-D8B8-483E-8777-59B5F9BFA483}">
      <dgm:prSet/>
      <dgm:spPr/>
      <dgm:t>
        <a:bodyPr/>
        <a:lstStyle/>
        <a:p>
          <a:endParaRPr lang="zh-TW" altLang="en-US" sz="2200" b="1"/>
        </a:p>
      </dgm:t>
    </dgm:pt>
    <dgm:pt modelId="{148889D5-FC1B-4E38-AB76-1ECB66EB191C}">
      <dgm:prSet phldrT="[文字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b="1" dirty="0" smtClean="0"/>
            <a:t>11/</a:t>
          </a:r>
          <a:r>
            <a:rPr lang="en-US" altLang="zh-TW" sz="2000" b="1" dirty="0" smtClean="0"/>
            <a:t>25</a:t>
          </a:r>
          <a:r>
            <a:rPr lang="en-US" sz="2000" b="1" dirty="0" smtClean="0"/>
            <a:t>(</a:t>
          </a:r>
          <a:r>
            <a:rPr lang="zh-TW" sz="2000" b="1" dirty="0" smtClean="0"/>
            <a:t>二</a:t>
          </a:r>
          <a:r>
            <a:rPr lang="en-US" sz="2000" b="1" dirty="0" smtClean="0"/>
            <a:t>) -1</a:t>
          </a:r>
          <a:r>
            <a:rPr lang="en-US" altLang="zh-TW" sz="2000" b="1" dirty="0" smtClean="0"/>
            <a:t>2</a:t>
          </a:r>
          <a:r>
            <a:rPr lang="en-US" sz="2000" b="1" dirty="0" smtClean="0"/>
            <a:t>/</a:t>
          </a:r>
          <a:r>
            <a:rPr lang="en-US" altLang="zh-TW" sz="2000" b="1" dirty="0" smtClean="0"/>
            <a:t>1</a:t>
          </a:r>
          <a:r>
            <a:rPr lang="en-US" sz="2000" b="1" dirty="0" smtClean="0"/>
            <a:t>(</a:t>
          </a:r>
          <a:r>
            <a:rPr lang="zh-TW" sz="2000" b="1" dirty="0" smtClean="0"/>
            <a:t>一</a:t>
          </a:r>
          <a:r>
            <a:rPr lang="en-US" sz="2000" b="1" dirty="0" smtClean="0"/>
            <a:t>)</a:t>
          </a:r>
          <a:endParaRPr lang="zh-TW" altLang="en-US" sz="2000" b="1" dirty="0"/>
        </a:p>
      </dgm:t>
    </dgm:pt>
    <dgm:pt modelId="{9E27E594-2AD8-4EB6-B14B-BFD04664A5C5}" type="parTrans" cxnId="{613DEA32-90E8-4484-ADC8-D444799B995A}">
      <dgm:prSet/>
      <dgm:spPr/>
      <dgm:t>
        <a:bodyPr/>
        <a:lstStyle/>
        <a:p>
          <a:endParaRPr lang="zh-TW" altLang="en-US" sz="2200" b="1"/>
        </a:p>
      </dgm:t>
    </dgm:pt>
    <dgm:pt modelId="{BEA2BF98-1AB3-433D-83A2-EB1060875954}" type="sibTrans" cxnId="{613DEA32-90E8-4484-ADC8-D444799B995A}">
      <dgm:prSet/>
      <dgm:spPr/>
      <dgm:t>
        <a:bodyPr/>
        <a:lstStyle/>
        <a:p>
          <a:endParaRPr lang="zh-TW" altLang="en-US" sz="2200" b="1"/>
        </a:p>
      </dgm:t>
    </dgm:pt>
    <dgm:pt modelId="{ED7095C3-AB9A-41AD-8A4D-6513FD8C4214}">
      <dgm:prSet phldrT="[文字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zh-TW" altLang="en-US" sz="2200" b="1" i="0" dirty="0" smtClean="0"/>
            <a:t>黃啟瑞</a:t>
          </a:r>
          <a:r>
            <a:rPr lang="en-US" altLang="zh-TW" sz="2200" b="1" i="0" dirty="0" smtClean="0"/>
            <a:t/>
          </a:r>
          <a:br>
            <a:rPr lang="en-US" altLang="zh-TW" sz="2200" b="1" i="0" dirty="0" smtClean="0"/>
          </a:br>
          <a:r>
            <a:rPr lang="zh-TW" altLang="en-US" sz="2200" b="1" i="0" dirty="0" smtClean="0"/>
            <a:t>賴金端</a:t>
          </a:r>
          <a:endParaRPr lang="zh-TW" altLang="en-US" sz="2200" b="1" dirty="0"/>
        </a:p>
      </dgm:t>
    </dgm:pt>
    <dgm:pt modelId="{FAE9D3B6-59D2-4E2B-A2CD-B0F511357168}" type="parTrans" cxnId="{0F5FDC80-7543-4EC7-8801-EE13C181C584}">
      <dgm:prSet/>
      <dgm:spPr/>
      <dgm:t>
        <a:bodyPr/>
        <a:lstStyle/>
        <a:p>
          <a:endParaRPr lang="zh-TW" altLang="en-US" sz="2200" b="1"/>
        </a:p>
      </dgm:t>
    </dgm:pt>
    <dgm:pt modelId="{468FE208-744E-4BE7-A1DC-E44766273B29}" type="sibTrans" cxnId="{0F5FDC80-7543-4EC7-8801-EE13C181C584}">
      <dgm:prSet/>
      <dgm:spPr/>
      <dgm:t>
        <a:bodyPr/>
        <a:lstStyle/>
        <a:p>
          <a:endParaRPr lang="zh-TW" altLang="en-US" sz="2200" b="1"/>
        </a:p>
      </dgm:t>
    </dgm:pt>
    <dgm:pt modelId="{AF3EAAC9-33C0-4EDF-BEFB-760D94ECD761}">
      <dgm:prSet phldrT="[文字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TW" altLang="en-US" sz="2200" b="1" dirty="0" smtClean="0"/>
            <a:t>尚麗琳</a:t>
          </a:r>
          <a:r>
            <a:rPr lang="en-US" altLang="zh-TW" sz="2200" b="1" dirty="0" smtClean="0"/>
            <a:t/>
          </a:r>
          <a:br>
            <a:rPr lang="en-US" altLang="zh-TW" sz="2200" b="1" dirty="0" smtClean="0"/>
          </a:br>
          <a:r>
            <a:rPr lang="zh-TW" altLang="en-US" sz="2200" b="1" dirty="0" smtClean="0"/>
            <a:t>李芳君</a:t>
          </a:r>
          <a:endParaRPr lang="zh-TW" altLang="en-US" sz="2200" b="1" dirty="0"/>
        </a:p>
      </dgm:t>
    </dgm:pt>
    <dgm:pt modelId="{BF251293-D794-4747-AA05-E01727B5FCB4}" type="parTrans" cxnId="{5B176A6E-FADD-4FD8-B9D2-611F282F6C9B}">
      <dgm:prSet/>
      <dgm:spPr/>
      <dgm:t>
        <a:bodyPr/>
        <a:lstStyle/>
        <a:p>
          <a:endParaRPr lang="zh-TW" altLang="en-US" sz="2200" b="1"/>
        </a:p>
      </dgm:t>
    </dgm:pt>
    <dgm:pt modelId="{BA4D35BE-0ABE-41F3-8895-43335C509B47}" type="sibTrans" cxnId="{5B176A6E-FADD-4FD8-B9D2-611F282F6C9B}">
      <dgm:prSet/>
      <dgm:spPr/>
      <dgm:t>
        <a:bodyPr/>
        <a:lstStyle/>
        <a:p>
          <a:endParaRPr lang="zh-TW" altLang="en-US" sz="2200" b="1"/>
        </a:p>
      </dgm:t>
    </dgm:pt>
    <dgm:pt modelId="{64E74699-C3DF-43FC-AE3A-28CD054B1851}">
      <dgm:prSet phldrT="[文字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b="1" dirty="0" smtClean="0"/>
            <a:t>12/</a:t>
          </a:r>
          <a:r>
            <a:rPr lang="en-US" altLang="zh-TW" sz="2000" b="1" dirty="0" smtClean="0"/>
            <a:t>23</a:t>
          </a:r>
          <a:r>
            <a:rPr lang="en-US" sz="2000" b="1" dirty="0" smtClean="0"/>
            <a:t>(</a:t>
          </a:r>
          <a:r>
            <a:rPr lang="zh-TW" sz="2000" b="1" dirty="0" smtClean="0"/>
            <a:t>二</a:t>
          </a:r>
          <a:r>
            <a:rPr lang="en-US" sz="2000" b="1" dirty="0" smtClean="0"/>
            <a:t>)-12/2</a:t>
          </a:r>
          <a:r>
            <a:rPr lang="en-US" altLang="zh-TW" sz="2000" b="1" dirty="0" smtClean="0"/>
            <a:t>9</a:t>
          </a:r>
          <a:r>
            <a:rPr lang="en-US" sz="2000" b="1" dirty="0" smtClean="0"/>
            <a:t>(</a:t>
          </a:r>
          <a:r>
            <a:rPr lang="zh-TW" sz="2000" b="1" dirty="0" smtClean="0"/>
            <a:t>一</a:t>
          </a:r>
          <a:r>
            <a:rPr lang="zh-TW" altLang="en-US" sz="2000" b="1" dirty="0" smtClean="0"/>
            <a:t>）</a:t>
          </a:r>
          <a:endParaRPr lang="zh-TW" altLang="en-US" sz="2000" b="1" dirty="0"/>
        </a:p>
      </dgm:t>
    </dgm:pt>
    <dgm:pt modelId="{5267738B-9435-41A5-9DBA-3E6EA1EF8A6C}" type="parTrans" cxnId="{7E3920AA-9ABD-487A-82AA-3FF5C60F68CB}">
      <dgm:prSet/>
      <dgm:spPr/>
      <dgm:t>
        <a:bodyPr/>
        <a:lstStyle/>
        <a:p>
          <a:endParaRPr lang="zh-TW" altLang="en-US" sz="2200" b="1"/>
        </a:p>
      </dgm:t>
    </dgm:pt>
    <dgm:pt modelId="{D0B6CA55-16F6-4E69-882F-7D151DC52F0C}" type="sibTrans" cxnId="{7E3920AA-9ABD-487A-82AA-3FF5C60F68CB}">
      <dgm:prSet/>
      <dgm:spPr/>
      <dgm:t>
        <a:bodyPr/>
        <a:lstStyle/>
        <a:p>
          <a:endParaRPr lang="zh-TW" altLang="en-US" sz="2200" b="1"/>
        </a:p>
      </dgm:t>
    </dgm:pt>
    <dgm:pt modelId="{6C4B1495-D5D1-489C-9402-6DA7AB56C58F}">
      <dgm:prSet phldrT="[文字]" custT="1"/>
      <dgm:spPr/>
      <dgm:t>
        <a:bodyPr/>
        <a:lstStyle/>
        <a:p>
          <a:r>
            <a:rPr lang="zh-TW" altLang="en-US" sz="2200" b="1" dirty="0" smtClean="0"/>
            <a:t>勤</a:t>
          </a:r>
          <a:endParaRPr lang="zh-TW" altLang="en-US" sz="2200" b="1" dirty="0"/>
        </a:p>
      </dgm:t>
    </dgm:pt>
    <dgm:pt modelId="{AFA5F7F0-9DB7-4965-AED3-F34F20A101D5}" type="parTrans" cxnId="{7ADBD099-0DF0-43F1-B30F-22ED0B30B6F5}">
      <dgm:prSet/>
      <dgm:spPr/>
      <dgm:t>
        <a:bodyPr/>
        <a:lstStyle/>
        <a:p>
          <a:endParaRPr lang="zh-TW" altLang="en-US" sz="2200" b="1"/>
        </a:p>
      </dgm:t>
    </dgm:pt>
    <dgm:pt modelId="{3FBDAF59-7100-497D-8595-84EF2E5E9093}" type="sibTrans" cxnId="{7ADBD099-0DF0-43F1-B30F-22ED0B30B6F5}">
      <dgm:prSet/>
      <dgm:spPr/>
      <dgm:t>
        <a:bodyPr/>
        <a:lstStyle/>
        <a:p>
          <a:endParaRPr lang="zh-TW" altLang="en-US" sz="2200" b="1"/>
        </a:p>
      </dgm:t>
    </dgm:pt>
    <dgm:pt modelId="{8F679C17-1481-46E1-BA1C-F92070328F2E}">
      <dgm:prSet phldrT="[文字]" custT="1"/>
      <dgm:spPr/>
      <dgm:t>
        <a:bodyPr/>
        <a:lstStyle/>
        <a:p>
          <a:r>
            <a:rPr lang="zh-TW" altLang="en-US" sz="2200" b="1" dirty="0" smtClean="0"/>
            <a:t>樸</a:t>
          </a:r>
          <a:endParaRPr lang="zh-TW" altLang="en-US" sz="2200" b="1" dirty="0"/>
        </a:p>
      </dgm:t>
    </dgm:pt>
    <dgm:pt modelId="{B6AAE873-0A40-44EC-9133-280687EBADF9}" type="parTrans" cxnId="{9D27D167-6B80-4DFF-9504-50E6A8F209BA}">
      <dgm:prSet/>
      <dgm:spPr/>
      <dgm:t>
        <a:bodyPr/>
        <a:lstStyle/>
        <a:p>
          <a:endParaRPr lang="zh-TW" altLang="en-US" sz="2200" b="1"/>
        </a:p>
      </dgm:t>
    </dgm:pt>
    <dgm:pt modelId="{66D7076C-7348-401A-A1F7-E24BE5DAF110}" type="sibTrans" cxnId="{9D27D167-6B80-4DFF-9504-50E6A8F209BA}">
      <dgm:prSet/>
      <dgm:spPr/>
      <dgm:t>
        <a:bodyPr/>
        <a:lstStyle/>
        <a:p>
          <a:endParaRPr lang="zh-TW" altLang="en-US" sz="2200" b="1"/>
        </a:p>
      </dgm:t>
    </dgm:pt>
    <dgm:pt modelId="{90D61035-AA58-46B0-A17D-24B7E133F65F}">
      <dgm:prSet phldrT="[文字]" custT="1"/>
      <dgm:spPr/>
      <dgm:t>
        <a:bodyPr/>
        <a:lstStyle/>
        <a:p>
          <a:r>
            <a:rPr lang="zh-TW" altLang="en-US" sz="2200" b="1" dirty="0" smtClean="0"/>
            <a:t>勞</a:t>
          </a:r>
          <a:endParaRPr lang="zh-TW" altLang="en-US" sz="2200" b="1" dirty="0"/>
        </a:p>
      </dgm:t>
    </dgm:pt>
    <dgm:pt modelId="{27F03024-1FDD-409D-AD87-0D10A167F6A9}" type="parTrans" cxnId="{704961F6-5BCE-429A-B48A-383D0DB854FA}">
      <dgm:prSet/>
      <dgm:spPr/>
      <dgm:t>
        <a:bodyPr/>
        <a:lstStyle/>
        <a:p>
          <a:endParaRPr lang="zh-TW" altLang="en-US" sz="2200" b="1"/>
        </a:p>
      </dgm:t>
    </dgm:pt>
    <dgm:pt modelId="{057C3328-3C2A-43F4-AF5F-A98D364694DD}" type="sibTrans" cxnId="{704961F6-5BCE-429A-B48A-383D0DB854FA}">
      <dgm:prSet/>
      <dgm:spPr/>
      <dgm:t>
        <a:bodyPr/>
        <a:lstStyle/>
        <a:p>
          <a:endParaRPr lang="zh-TW" altLang="en-US" sz="2200" b="1"/>
        </a:p>
      </dgm:t>
    </dgm:pt>
    <dgm:pt modelId="{F1F67D5A-7118-4004-96FC-E8AC8C52122C}" type="pres">
      <dgm:prSet presAssocID="{3971AD8A-E931-4419-8538-97263DE6D45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43DCE7C-3714-4F32-8817-AA5F0BD800F7}" type="pres">
      <dgm:prSet presAssocID="{C000741D-E5A2-45F5-B4EB-06CCE3E2CECD}" presName="hierRoot1" presStyleCnt="0">
        <dgm:presLayoutVars>
          <dgm:hierBranch val="init"/>
        </dgm:presLayoutVars>
      </dgm:prSet>
      <dgm:spPr/>
    </dgm:pt>
    <dgm:pt modelId="{F50C1483-BEB6-4831-8A41-CED8DADA298C}" type="pres">
      <dgm:prSet presAssocID="{C000741D-E5A2-45F5-B4EB-06CCE3E2CECD}" presName="rootComposite1" presStyleCnt="0"/>
      <dgm:spPr/>
    </dgm:pt>
    <dgm:pt modelId="{C2097330-2C8F-475C-BAB8-A1AD41FF0CC3}" type="pres">
      <dgm:prSet presAssocID="{C000741D-E5A2-45F5-B4EB-06CCE3E2CEC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D1950B9-4DEB-4BEC-A641-F8B2518D9299}" type="pres">
      <dgm:prSet presAssocID="{C000741D-E5A2-45F5-B4EB-06CCE3E2CECD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B498655F-1CC8-43A8-B2C0-60E685331A12}" type="pres">
      <dgm:prSet presAssocID="{C000741D-E5A2-45F5-B4EB-06CCE3E2CECD}" presName="hierChild2" presStyleCnt="0"/>
      <dgm:spPr/>
    </dgm:pt>
    <dgm:pt modelId="{0841E7A4-0158-4DD9-9AAB-06117EF9B717}" type="pres">
      <dgm:prSet presAssocID="{A8EF1CA5-18A1-476C-B3F3-7EFA8B2D013B}" presName="Name37" presStyleLbl="parChTrans1D2" presStyleIdx="0" presStyleCnt="3"/>
      <dgm:spPr/>
      <dgm:t>
        <a:bodyPr/>
        <a:lstStyle/>
        <a:p>
          <a:endParaRPr lang="zh-TW" altLang="en-US"/>
        </a:p>
      </dgm:t>
    </dgm:pt>
    <dgm:pt modelId="{F4BED3DD-E44D-4CC9-8E79-BBC1B972B465}" type="pres">
      <dgm:prSet presAssocID="{19D484C7-52A4-4CFA-96BF-C89D5B2B5413}" presName="hierRoot2" presStyleCnt="0">
        <dgm:presLayoutVars>
          <dgm:hierBranch val="init"/>
        </dgm:presLayoutVars>
      </dgm:prSet>
      <dgm:spPr/>
    </dgm:pt>
    <dgm:pt modelId="{0C2D7409-A588-4D0F-B3C9-AA49C9B88372}" type="pres">
      <dgm:prSet presAssocID="{19D484C7-52A4-4CFA-96BF-C89D5B2B5413}" presName="rootComposite" presStyleCnt="0"/>
      <dgm:spPr/>
    </dgm:pt>
    <dgm:pt modelId="{766A9E6B-4D42-4E56-A634-A401067BAC83}" type="pres">
      <dgm:prSet presAssocID="{19D484C7-52A4-4CFA-96BF-C89D5B2B5413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9CAB7D-E3B4-449A-993B-8D4EB2160FCD}" type="pres">
      <dgm:prSet presAssocID="{19D484C7-52A4-4CFA-96BF-C89D5B2B5413}" presName="rootConnector" presStyleLbl="node2" presStyleIdx="0" presStyleCnt="3"/>
      <dgm:spPr/>
      <dgm:t>
        <a:bodyPr/>
        <a:lstStyle/>
        <a:p>
          <a:endParaRPr lang="zh-TW" altLang="en-US"/>
        </a:p>
      </dgm:t>
    </dgm:pt>
    <dgm:pt modelId="{3A7662DC-C773-4230-A4D9-B2F67DD8145F}" type="pres">
      <dgm:prSet presAssocID="{19D484C7-52A4-4CFA-96BF-C89D5B2B5413}" presName="hierChild4" presStyleCnt="0"/>
      <dgm:spPr/>
    </dgm:pt>
    <dgm:pt modelId="{83BDE8E3-A3DB-43E9-8541-19041585C8AE}" type="pres">
      <dgm:prSet presAssocID="{AFA5F7F0-9DB7-4965-AED3-F34F20A101D5}" presName="Name37" presStyleLbl="parChTrans1D3" presStyleIdx="0" presStyleCnt="9"/>
      <dgm:spPr/>
      <dgm:t>
        <a:bodyPr/>
        <a:lstStyle/>
        <a:p>
          <a:endParaRPr lang="zh-TW" altLang="en-US"/>
        </a:p>
      </dgm:t>
    </dgm:pt>
    <dgm:pt modelId="{F833D2E3-6003-4A00-856C-235EF8018C1E}" type="pres">
      <dgm:prSet presAssocID="{6C4B1495-D5D1-489C-9402-6DA7AB56C58F}" presName="hierRoot2" presStyleCnt="0">
        <dgm:presLayoutVars>
          <dgm:hierBranch val="init"/>
        </dgm:presLayoutVars>
      </dgm:prSet>
      <dgm:spPr/>
    </dgm:pt>
    <dgm:pt modelId="{9D2FDA8C-06F5-411B-A8C0-CE4CE5DE16B8}" type="pres">
      <dgm:prSet presAssocID="{6C4B1495-D5D1-489C-9402-6DA7AB56C58F}" presName="rootComposite" presStyleCnt="0"/>
      <dgm:spPr/>
    </dgm:pt>
    <dgm:pt modelId="{C5F15580-C481-4949-8164-E0AD4417D13C}" type="pres">
      <dgm:prSet presAssocID="{6C4B1495-D5D1-489C-9402-6DA7AB56C58F}" presName="rootText" presStyleLbl="node3" presStyleIdx="0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E5045EA-65E5-4CF8-9DE9-EE3FBDFE79F1}" type="pres">
      <dgm:prSet presAssocID="{6C4B1495-D5D1-489C-9402-6DA7AB56C58F}" presName="rootConnector" presStyleLbl="node3" presStyleIdx="0" presStyleCnt="9"/>
      <dgm:spPr/>
      <dgm:t>
        <a:bodyPr/>
        <a:lstStyle/>
        <a:p>
          <a:endParaRPr lang="zh-TW" altLang="en-US"/>
        </a:p>
      </dgm:t>
    </dgm:pt>
    <dgm:pt modelId="{3378B68C-501F-4D0B-819C-AEA75474789E}" type="pres">
      <dgm:prSet presAssocID="{6C4B1495-D5D1-489C-9402-6DA7AB56C58F}" presName="hierChild4" presStyleCnt="0"/>
      <dgm:spPr/>
    </dgm:pt>
    <dgm:pt modelId="{61B292E4-D801-47FC-A6A5-D79E6B6EBCD2}" type="pres">
      <dgm:prSet presAssocID="{6C4B1495-D5D1-489C-9402-6DA7AB56C58F}" presName="hierChild5" presStyleCnt="0"/>
      <dgm:spPr/>
    </dgm:pt>
    <dgm:pt modelId="{B6FA20F0-2088-45CD-BBA1-739251C5F5B4}" type="pres">
      <dgm:prSet presAssocID="{8534C411-A218-4A8F-971E-84780FE08227}" presName="Name37" presStyleLbl="parChTrans1D3" presStyleIdx="1" presStyleCnt="9"/>
      <dgm:spPr/>
      <dgm:t>
        <a:bodyPr/>
        <a:lstStyle/>
        <a:p>
          <a:endParaRPr lang="zh-TW" altLang="en-US"/>
        </a:p>
      </dgm:t>
    </dgm:pt>
    <dgm:pt modelId="{7A51DF50-D98D-49F7-A060-45B3DB09A287}" type="pres">
      <dgm:prSet presAssocID="{C5171E04-BB98-449C-A7FF-38849D266EB8}" presName="hierRoot2" presStyleCnt="0">
        <dgm:presLayoutVars>
          <dgm:hierBranch val="init"/>
        </dgm:presLayoutVars>
      </dgm:prSet>
      <dgm:spPr/>
    </dgm:pt>
    <dgm:pt modelId="{F2D63B6C-17E4-4879-A02B-4A2DD2F3C548}" type="pres">
      <dgm:prSet presAssocID="{C5171E04-BB98-449C-A7FF-38849D266EB8}" presName="rootComposite" presStyleCnt="0"/>
      <dgm:spPr/>
    </dgm:pt>
    <dgm:pt modelId="{CD92B485-C79B-4DBC-90EC-9B7043AF1319}" type="pres">
      <dgm:prSet presAssocID="{C5171E04-BB98-449C-A7FF-38849D266EB8}" presName="rootText" presStyleLbl="node3" presStyleIdx="1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51DE03-96D9-4899-8AB6-76C52DC2F834}" type="pres">
      <dgm:prSet presAssocID="{C5171E04-BB98-449C-A7FF-38849D266EB8}" presName="rootConnector" presStyleLbl="node3" presStyleIdx="1" presStyleCnt="9"/>
      <dgm:spPr/>
      <dgm:t>
        <a:bodyPr/>
        <a:lstStyle/>
        <a:p>
          <a:endParaRPr lang="zh-TW" altLang="en-US"/>
        </a:p>
      </dgm:t>
    </dgm:pt>
    <dgm:pt modelId="{B74BE881-88BE-47EE-9170-AA8890D27DC3}" type="pres">
      <dgm:prSet presAssocID="{C5171E04-BB98-449C-A7FF-38849D266EB8}" presName="hierChild4" presStyleCnt="0"/>
      <dgm:spPr/>
    </dgm:pt>
    <dgm:pt modelId="{44263B26-77A0-42F9-A006-56A8F4B31064}" type="pres">
      <dgm:prSet presAssocID="{C5171E04-BB98-449C-A7FF-38849D266EB8}" presName="hierChild5" presStyleCnt="0"/>
      <dgm:spPr/>
    </dgm:pt>
    <dgm:pt modelId="{5109787E-48B5-45C1-8394-D574706B7DB1}" type="pres">
      <dgm:prSet presAssocID="{64CB2E46-E230-4F16-8751-6EF65F419852}" presName="Name37" presStyleLbl="parChTrans1D3" presStyleIdx="2" presStyleCnt="9"/>
      <dgm:spPr/>
      <dgm:t>
        <a:bodyPr/>
        <a:lstStyle/>
        <a:p>
          <a:endParaRPr lang="zh-TW" altLang="en-US"/>
        </a:p>
      </dgm:t>
    </dgm:pt>
    <dgm:pt modelId="{C91ED78B-9239-4E07-953F-78FD77E0C83D}" type="pres">
      <dgm:prSet presAssocID="{C86098E5-B331-4947-B436-19D6DA9EB300}" presName="hierRoot2" presStyleCnt="0">
        <dgm:presLayoutVars>
          <dgm:hierBranch val="init"/>
        </dgm:presLayoutVars>
      </dgm:prSet>
      <dgm:spPr/>
    </dgm:pt>
    <dgm:pt modelId="{61140EF9-5417-445F-98E0-A28272381022}" type="pres">
      <dgm:prSet presAssocID="{C86098E5-B331-4947-B436-19D6DA9EB300}" presName="rootComposite" presStyleCnt="0"/>
      <dgm:spPr/>
    </dgm:pt>
    <dgm:pt modelId="{311648AE-B80A-43F4-A64E-869952ADB888}" type="pres">
      <dgm:prSet presAssocID="{C86098E5-B331-4947-B436-19D6DA9EB300}" presName="rootText" presStyleLbl="node3" presStyleIdx="2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7D67ED-C345-4BFA-B6B0-EFF146423B2A}" type="pres">
      <dgm:prSet presAssocID="{C86098E5-B331-4947-B436-19D6DA9EB300}" presName="rootConnector" presStyleLbl="node3" presStyleIdx="2" presStyleCnt="9"/>
      <dgm:spPr/>
      <dgm:t>
        <a:bodyPr/>
        <a:lstStyle/>
        <a:p>
          <a:endParaRPr lang="zh-TW" altLang="en-US"/>
        </a:p>
      </dgm:t>
    </dgm:pt>
    <dgm:pt modelId="{405A8E32-FB85-4215-A215-AB9C9E6B47C5}" type="pres">
      <dgm:prSet presAssocID="{C86098E5-B331-4947-B436-19D6DA9EB300}" presName="hierChild4" presStyleCnt="0"/>
      <dgm:spPr/>
    </dgm:pt>
    <dgm:pt modelId="{AD1F62DF-FE54-4154-8C6D-58508C621734}" type="pres">
      <dgm:prSet presAssocID="{C86098E5-B331-4947-B436-19D6DA9EB300}" presName="hierChild5" presStyleCnt="0"/>
      <dgm:spPr/>
    </dgm:pt>
    <dgm:pt modelId="{D8D213AE-43DE-4B1F-AE84-F80B320AC704}" type="pres">
      <dgm:prSet presAssocID="{19D484C7-52A4-4CFA-96BF-C89D5B2B5413}" presName="hierChild5" presStyleCnt="0"/>
      <dgm:spPr/>
    </dgm:pt>
    <dgm:pt modelId="{CE0C49BD-E11B-4463-8565-9FEFE0B8CA01}" type="pres">
      <dgm:prSet presAssocID="{B443C1BF-8AB2-4D6E-8A8F-BE973289016C}" presName="Name37" presStyleLbl="parChTrans1D2" presStyleIdx="1" presStyleCnt="3"/>
      <dgm:spPr/>
      <dgm:t>
        <a:bodyPr/>
        <a:lstStyle/>
        <a:p>
          <a:endParaRPr lang="zh-TW" altLang="en-US"/>
        </a:p>
      </dgm:t>
    </dgm:pt>
    <dgm:pt modelId="{6CD49785-9460-4B5F-8B1B-7B348955CCFD}" type="pres">
      <dgm:prSet presAssocID="{11B0A2C0-DD6E-4B55-8B78-13DE52FEB2F1}" presName="hierRoot2" presStyleCnt="0">
        <dgm:presLayoutVars>
          <dgm:hierBranch val="init"/>
        </dgm:presLayoutVars>
      </dgm:prSet>
      <dgm:spPr/>
    </dgm:pt>
    <dgm:pt modelId="{6BE5407D-02AA-4096-9378-311D011D9878}" type="pres">
      <dgm:prSet presAssocID="{11B0A2C0-DD6E-4B55-8B78-13DE52FEB2F1}" presName="rootComposite" presStyleCnt="0"/>
      <dgm:spPr/>
    </dgm:pt>
    <dgm:pt modelId="{D9CCC8DD-3D1D-40FA-8267-CAEFA5AC5DEF}" type="pres">
      <dgm:prSet presAssocID="{11B0A2C0-DD6E-4B55-8B78-13DE52FEB2F1}" presName="rootText" presStyleLbl="node2" presStyleIdx="1" presStyleCnt="3" custScaleX="113514" custScaleY="1069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AC917A-7F79-4C4D-AFA9-FB8497C7D075}" type="pres">
      <dgm:prSet presAssocID="{11B0A2C0-DD6E-4B55-8B78-13DE52FEB2F1}" presName="rootConnector" presStyleLbl="node2" presStyleIdx="1" presStyleCnt="3"/>
      <dgm:spPr/>
      <dgm:t>
        <a:bodyPr/>
        <a:lstStyle/>
        <a:p>
          <a:endParaRPr lang="zh-TW" altLang="en-US"/>
        </a:p>
      </dgm:t>
    </dgm:pt>
    <dgm:pt modelId="{DDB6AF45-961C-40DB-9C6B-293274A4A7F4}" type="pres">
      <dgm:prSet presAssocID="{11B0A2C0-DD6E-4B55-8B78-13DE52FEB2F1}" presName="hierChild4" presStyleCnt="0"/>
      <dgm:spPr/>
    </dgm:pt>
    <dgm:pt modelId="{BE13C7F0-4CF0-420F-83F2-B545C9AD2E54}" type="pres">
      <dgm:prSet presAssocID="{B6AAE873-0A40-44EC-9133-280687EBADF9}" presName="Name37" presStyleLbl="parChTrans1D3" presStyleIdx="3" presStyleCnt="9"/>
      <dgm:spPr/>
      <dgm:t>
        <a:bodyPr/>
        <a:lstStyle/>
        <a:p>
          <a:endParaRPr lang="zh-TW" altLang="en-US"/>
        </a:p>
      </dgm:t>
    </dgm:pt>
    <dgm:pt modelId="{0AB63258-D8EA-4643-BD54-51CA1132EFAB}" type="pres">
      <dgm:prSet presAssocID="{8F679C17-1481-46E1-BA1C-F92070328F2E}" presName="hierRoot2" presStyleCnt="0">
        <dgm:presLayoutVars>
          <dgm:hierBranch val="init"/>
        </dgm:presLayoutVars>
      </dgm:prSet>
      <dgm:spPr/>
    </dgm:pt>
    <dgm:pt modelId="{F51941C0-D50B-4A05-A93D-9011233C7F95}" type="pres">
      <dgm:prSet presAssocID="{8F679C17-1481-46E1-BA1C-F92070328F2E}" presName="rootComposite" presStyleCnt="0"/>
      <dgm:spPr/>
    </dgm:pt>
    <dgm:pt modelId="{B00C58E3-95E1-4E5B-BD23-6EE067B2E254}" type="pres">
      <dgm:prSet presAssocID="{8F679C17-1481-46E1-BA1C-F92070328F2E}" presName="rootText" presStyleLbl="node3" presStyleIdx="3" presStyleCnt="9" custLinFactNeighborY="-652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68BE154-56CB-4A8A-A5E0-8D674CC0B5C6}" type="pres">
      <dgm:prSet presAssocID="{8F679C17-1481-46E1-BA1C-F92070328F2E}" presName="rootConnector" presStyleLbl="node3" presStyleIdx="3" presStyleCnt="9"/>
      <dgm:spPr/>
      <dgm:t>
        <a:bodyPr/>
        <a:lstStyle/>
        <a:p>
          <a:endParaRPr lang="zh-TW" altLang="en-US"/>
        </a:p>
      </dgm:t>
    </dgm:pt>
    <dgm:pt modelId="{5C795E10-22F7-44EB-B91F-31A9E24252EA}" type="pres">
      <dgm:prSet presAssocID="{8F679C17-1481-46E1-BA1C-F92070328F2E}" presName="hierChild4" presStyleCnt="0"/>
      <dgm:spPr/>
    </dgm:pt>
    <dgm:pt modelId="{40D73276-AF5F-424D-9D86-9F035EFA68F6}" type="pres">
      <dgm:prSet presAssocID="{8F679C17-1481-46E1-BA1C-F92070328F2E}" presName="hierChild5" presStyleCnt="0"/>
      <dgm:spPr/>
    </dgm:pt>
    <dgm:pt modelId="{10321925-834A-416F-BE62-48EF0A3809B8}" type="pres">
      <dgm:prSet presAssocID="{FAE9D3B6-59D2-4E2B-A2CD-B0F511357168}" presName="Name37" presStyleLbl="parChTrans1D3" presStyleIdx="4" presStyleCnt="9"/>
      <dgm:spPr/>
      <dgm:t>
        <a:bodyPr/>
        <a:lstStyle/>
        <a:p>
          <a:endParaRPr lang="zh-TW" altLang="en-US"/>
        </a:p>
      </dgm:t>
    </dgm:pt>
    <dgm:pt modelId="{8446BC70-9B37-4BC8-9A17-D6AF55FDF296}" type="pres">
      <dgm:prSet presAssocID="{ED7095C3-AB9A-41AD-8A4D-6513FD8C4214}" presName="hierRoot2" presStyleCnt="0">
        <dgm:presLayoutVars>
          <dgm:hierBranch val="init"/>
        </dgm:presLayoutVars>
      </dgm:prSet>
      <dgm:spPr/>
    </dgm:pt>
    <dgm:pt modelId="{BA2A850F-BA65-47E7-8E69-C6D5523D3E82}" type="pres">
      <dgm:prSet presAssocID="{ED7095C3-AB9A-41AD-8A4D-6513FD8C4214}" presName="rootComposite" presStyleCnt="0"/>
      <dgm:spPr/>
    </dgm:pt>
    <dgm:pt modelId="{A20F9E8C-3D0D-4FD9-9299-CF636C6C59F4}" type="pres">
      <dgm:prSet presAssocID="{ED7095C3-AB9A-41AD-8A4D-6513FD8C4214}" presName="rootText" presStyleLbl="node3" presStyleIdx="4" presStyleCnt="9" custLinFactNeighborY="-48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373A6F-1E06-486A-8F23-196C2943A3D6}" type="pres">
      <dgm:prSet presAssocID="{ED7095C3-AB9A-41AD-8A4D-6513FD8C4214}" presName="rootConnector" presStyleLbl="node3" presStyleIdx="4" presStyleCnt="9"/>
      <dgm:spPr/>
      <dgm:t>
        <a:bodyPr/>
        <a:lstStyle/>
        <a:p>
          <a:endParaRPr lang="zh-TW" altLang="en-US"/>
        </a:p>
      </dgm:t>
    </dgm:pt>
    <dgm:pt modelId="{21FDAF73-07B9-4889-B464-BD7322F5EFBD}" type="pres">
      <dgm:prSet presAssocID="{ED7095C3-AB9A-41AD-8A4D-6513FD8C4214}" presName="hierChild4" presStyleCnt="0"/>
      <dgm:spPr/>
    </dgm:pt>
    <dgm:pt modelId="{94BDFED8-8E56-4023-97FC-BD31D07EF99E}" type="pres">
      <dgm:prSet presAssocID="{ED7095C3-AB9A-41AD-8A4D-6513FD8C4214}" presName="hierChild5" presStyleCnt="0"/>
      <dgm:spPr/>
    </dgm:pt>
    <dgm:pt modelId="{77DA1987-196E-48AB-86CC-9CD1A927030B}" type="pres">
      <dgm:prSet presAssocID="{9E27E594-2AD8-4EB6-B14B-BFD04664A5C5}" presName="Name37" presStyleLbl="parChTrans1D3" presStyleIdx="5" presStyleCnt="9"/>
      <dgm:spPr/>
      <dgm:t>
        <a:bodyPr/>
        <a:lstStyle/>
        <a:p>
          <a:endParaRPr lang="zh-TW" altLang="en-US"/>
        </a:p>
      </dgm:t>
    </dgm:pt>
    <dgm:pt modelId="{22625808-EA0F-4AE7-ABD9-5262A269E817}" type="pres">
      <dgm:prSet presAssocID="{148889D5-FC1B-4E38-AB76-1ECB66EB191C}" presName="hierRoot2" presStyleCnt="0">
        <dgm:presLayoutVars>
          <dgm:hierBranch val="init"/>
        </dgm:presLayoutVars>
      </dgm:prSet>
      <dgm:spPr/>
    </dgm:pt>
    <dgm:pt modelId="{0C094175-A7D1-40B6-BACD-5CFCF8283C4B}" type="pres">
      <dgm:prSet presAssocID="{148889D5-FC1B-4E38-AB76-1ECB66EB191C}" presName="rootComposite" presStyleCnt="0"/>
      <dgm:spPr/>
    </dgm:pt>
    <dgm:pt modelId="{8AF0B3B4-FB2B-49F2-9276-3A0E4EC654BE}" type="pres">
      <dgm:prSet presAssocID="{148889D5-FC1B-4E38-AB76-1ECB66EB191C}" presName="rootText" presStyleLbl="node3" presStyleIdx="5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0ACAA6F-24FB-4565-8A74-7B938B1F6D5B}" type="pres">
      <dgm:prSet presAssocID="{148889D5-FC1B-4E38-AB76-1ECB66EB191C}" presName="rootConnector" presStyleLbl="node3" presStyleIdx="5" presStyleCnt="9"/>
      <dgm:spPr/>
      <dgm:t>
        <a:bodyPr/>
        <a:lstStyle/>
        <a:p>
          <a:endParaRPr lang="zh-TW" altLang="en-US"/>
        </a:p>
      </dgm:t>
    </dgm:pt>
    <dgm:pt modelId="{6520CCE7-3389-4E20-9616-20A3B75A5D62}" type="pres">
      <dgm:prSet presAssocID="{148889D5-FC1B-4E38-AB76-1ECB66EB191C}" presName="hierChild4" presStyleCnt="0"/>
      <dgm:spPr/>
    </dgm:pt>
    <dgm:pt modelId="{16E0FF28-9F8F-4017-AA61-FF2370F4403A}" type="pres">
      <dgm:prSet presAssocID="{148889D5-FC1B-4E38-AB76-1ECB66EB191C}" presName="hierChild5" presStyleCnt="0"/>
      <dgm:spPr/>
    </dgm:pt>
    <dgm:pt modelId="{A5DB21EB-D7B8-4196-BE5C-5CAAB30384BD}" type="pres">
      <dgm:prSet presAssocID="{11B0A2C0-DD6E-4B55-8B78-13DE52FEB2F1}" presName="hierChild5" presStyleCnt="0"/>
      <dgm:spPr/>
    </dgm:pt>
    <dgm:pt modelId="{3AC08E88-B792-40E2-A747-815295E43E4D}" type="pres">
      <dgm:prSet presAssocID="{D395C43D-CCAD-463A-9F8B-CB8B8042353F}" presName="Name37" presStyleLbl="parChTrans1D2" presStyleIdx="2" presStyleCnt="3"/>
      <dgm:spPr/>
      <dgm:t>
        <a:bodyPr/>
        <a:lstStyle/>
        <a:p>
          <a:endParaRPr lang="zh-TW" altLang="en-US"/>
        </a:p>
      </dgm:t>
    </dgm:pt>
    <dgm:pt modelId="{CF341D5C-6C83-4CF8-8B85-7CB09356EB30}" type="pres">
      <dgm:prSet presAssocID="{A6A6CF6F-6A0B-4394-85DD-7751CCD62322}" presName="hierRoot2" presStyleCnt="0">
        <dgm:presLayoutVars>
          <dgm:hierBranch val="init"/>
        </dgm:presLayoutVars>
      </dgm:prSet>
      <dgm:spPr/>
    </dgm:pt>
    <dgm:pt modelId="{DDBAF257-BD2E-4B03-B0F8-3651D18D6CED}" type="pres">
      <dgm:prSet presAssocID="{A6A6CF6F-6A0B-4394-85DD-7751CCD62322}" presName="rootComposite" presStyleCnt="0"/>
      <dgm:spPr/>
    </dgm:pt>
    <dgm:pt modelId="{0D6EBB64-00BE-4C81-BDF6-139B9027B2B8}" type="pres">
      <dgm:prSet presAssocID="{A6A6CF6F-6A0B-4394-85DD-7751CCD62322}" presName="rootText" presStyleLbl="node2" presStyleIdx="2" presStyleCnt="3" custScaleX="21510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6F37D1D-28CF-4FE9-8CB2-A83535110AED}" type="pres">
      <dgm:prSet presAssocID="{A6A6CF6F-6A0B-4394-85DD-7751CCD62322}" presName="rootConnector" presStyleLbl="node2" presStyleIdx="2" presStyleCnt="3"/>
      <dgm:spPr/>
      <dgm:t>
        <a:bodyPr/>
        <a:lstStyle/>
        <a:p>
          <a:endParaRPr lang="zh-TW" altLang="en-US"/>
        </a:p>
      </dgm:t>
    </dgm:pt>
    <dgm:pt modelId="{FA9ADC5B-189A-4E20-A138-49C5EEF1239E}" type="pres">
      <dgm:prSet presAssocID="{A6A6CF6F-6A0B-4394-85DD-7751CCD62322}" presName="hierChild4" presStyleCnt="0"/>
      <dgm:spPr/>
    </dgm:pt>
    <dgm:pt modelId="{C57AD6A6-4E28-4A66-BC65-805883C9FDF8}" type="pres">
      <dgm:prSet presAssocID="{27F03024-1FDD-409D-AD87-0D10A167F6A9}" presName="Name37" presStyleLbl="parChTrans1D3" presStyleIdx="6" presStyleCnt="9"/>
      <dgm:spPr/>
      <dgm:t>
        <a:bodyPr/>
        <a:lstStyle/>
        <a:p>
          <a:endParaRPr lang="zh-TW" altLang="en-US"/>
        </a:p>
      </dgm:t>
    </dgm:pt>
    <dgm:pt modelId="{A474E712-981E-4365-A97C-FC104EB0F1CB}" type="pres">
      <dgm:prSet presAssocID="{90D61035-AA58-46B0-A17D-24B7E133F65F}" presName="hierRoot2" presStyleCnt="0">
        <dgm:presLayoutVars>
          <dgm:hierBranch val="init"/>
        </dgm:presLayoutVars>
      </dgm:prSet>
      <dgm:spPr/>
    </dgm:pt>
    <dgm:pt modelId="{37C6ADB7-C67A-4FFB-8FF8-ADA9111640DE}" type="pres">
      <dgm:prSet presAssocID="{90D61035-AA58-46B0-A17D-24B7E133F65F}" presName="rootComposite" presStyleCnt="0"/>
      <dgm:spPr/>
    </dgm:pt>
    <dgm:pt modelId="{AFEC21C9-1D49-49CE-9483-7353420DCDF3}" type="pres">
      <dgm:prSet presAssocID="{90D61035-AA58-46B0-A17D-24B7E133F65F}" presName="rootText" presStyleLbl="node3" presStyleIdx="6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6CCFB9-396E-4B85-8CBA-5B015A0FFF2D}" type="pres">
      <dgm:prSet presAssocID="{90D61035-AA58-46B0-A17D-24B7E133F65F}" presName="rootConnector" presStyleLbl="node3" presStyleIdx="6" presStyleCnt="9"/>
      <dgm:spPr/>
      <dgm:t>
        <a:bodyPr/>
        <a:lstStyle/>
        <a:p>
          <a:endParaRPr lang="zh-TW" altLang="en-US"/>
        </a:p>
      </dgm:t>
    </dgm:pt>
    <dgm:pt modelId="{CA3FC653-2A13-467F-BF71-74710A3DDB10}" type="pres">
      <dgm:prSet presAssocID="{90D61035-AA58-46B0-A17D-24B7E133F65F}" presName="hierChild4" presStyleCnt="0"/>
      <dgm:spPr/>
    </dgm:pt>
    <dgm:pt modelId="{DBF4E0C6-7FEB-410C-854C-B4A06C3961DD}" type="pres">
      <dgm:prSet presAssocID="{90D61035-AA58-46B0-A17D-24B7E133F65F}" presName="hierChild5" presStyleCnt="0"/>
      <dgm:spPr/>
    </dgm:pt>
    <dgm:pt modelId="{03BD9DBD-364F-4DB9-B78C-DF2D7A5C4354}" type="pres">
      <dgm:prSet presAssocID="{BF251293-D794-4747-AA05-E01727B5FCB4}" presName="Name37" presStyleLbl="parChTrans1D3" presStyleIdx="7" presStyleCnt="9"/>
      <dgm:spPr/>
      <dgm:t>
        <a:bodyPr/>
        <a:lstStyle/>
        <a:p>
          <a:endParaRPr lang="zh-TW" altLang="en-US"/>
        </a:p>
      </dgm:t>
    </dgm:pt>
    <dgm:pt modelId="{4166D3BA-576C-405B-810F-8D771B3A287D}" type="pres">
      <dgm:prSet presAssocID="{AF3EAAC9-33C0-4EDF-BEFB-760D94ECD761}" presName="hierRoot2" presStyleCnt="0">
        <dgm:presLayoutVars>
          <dgm:hierBranch val="init"/>
        </dgm:presLayoutVars>
      </dgm:prSet>
      <dgm:spPr/>
    </dgm:pt>
    <dgm:pt modelId="{F2F4A7AA-F9E5-466F-8287-3803EEC3F4D9}" type="pres">
      <dgm:prSet presAssocID="{AF3EAAC9-33C0-4EDF-BEFB-760D94ECD761}" presName="rootComposite" presStyleCnt="0"/>
      <dgm:spPr/>
    </dgm:pt>
    <dgm:pt modelId="{9E3705BD-F871-4F68-85FD-6B88AB7002B2}" type="pres">
      <dgm:prSet presAssocID="{AF3EAAC9-33C0-4EDF-BEFB-760D94ECD761}" presName="rootText" presStyleLbl="node3" presStyleIdx="7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BBF53C7-F463-495F-8128-C10DC6B9BC2A}" type="pres">
      <dgm:prSet presAssocID="{AF3EAAC9-33C0-4EDF-BEFB-760D94ECD761}" presName="rootConnector" presStyleLbl="node3" presStyleIdx="7" presStyleCnt="9"/>
      <dgm:spPr/>
      <dgm:t>
        <a:bodyPr/>
        <a:lstStyle/>
        <a:p>
          <a:endParaRPr lang="zh-TW" altLang="en-US"/>
        </a:p>
      </dgm:t>
    </dgm:pt>
    <dgm:pt modelId="{574947ED-3FDB-4A1D-A30B-51E0FD0F44D6}" type="pres">
      <dgm:prSet presAssocID="{AF3EAAC9-33C0-4EDF-BEFB-760D94ECD761}" presName="hierChild4" presStyleCnt="0"/>
      <dgm:spPr/>
    </dgm:pt>
    <dgm:pt modelId="{F92B5D2B-624A-4357-8D4F-DE12E0605901}" type="pres">
      <dgm:prSet presAssocID="{AF3EAAC9-33C0-4EDF-BEFB-760D94ECD761}" presName="hierChild5" presStyleCnt="0"/>
      <dgm:spPr/>
    </dgm:pt>
    <dgm:pt modelId="{87EBCE6E-85F7-4F56-A28B-F6A7A2FBAFB7}" type="pres">
      <dgm:prSet presAssocID="{5267738B-9435-41A5-9DBA-3E6EA1EF8A6C}" presName="Name37" presStyleLbl="parChTrans1D3" presStyleIdx="8" presStyleCnt="9"/>
      <dgm:spPr/>
      <dgm:t>
        <a:bodyPr/>
        <a:lstStyle/>
        <a:p>
          <a:endParaRPr lang="zh-TW" altLang="en-US"/>
        </a:p>
      </dgm:t>
    </dgm:pt>
    <dgm:pt modelId="{44AD5D03-8812-4F44-B328-0001EE9826A6}" type="pres">
      <dgm:prSet presAssocID="{64E74699-C3DF-43FC-AE3A-28CD054B1851}" presName="hierRoot2" presStyleCnt="0">
        <dgm:presLayoutVars>
          <dgm:hierBranch val="init"/>
        </dgm:presLayoutVars>
      </dgm:prSet>
      <dgm:spPr/>
    </dgm:pt>
    <dgm:pt modelId="{12136C26-821D-4BB3-BD0C-95A3C47C7A28}" type="pres">
      <dgm:prSet presAssocID="{64E74699-C3DF-43FC-AE3A-28CD054B1851}" presName="rootComposite" presStyleCnt="0"/>
      <dgm:spPr/>
    </dgm:pt>
    <dgm:pt modelId="{AE36141B-E84F-4689-AD16-89FBD8D9B466}" type="pres">
      <dgm:prSet presAssocID="{64E74699-C3DF-43FC-AE3A-28CD054B1851}" presName="rootText" presStyleLbl="node3" presStyleIdx="8" presStyleCnt="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95F33FE-2195-45C9-BAFE-5279D2CBAA0D}" type="pres">
      <dgm:prSet presAssocID="{64E74699-C3DF-43FC-AE3A-28CD054B1851}" presName="rootConnector" presStyleLbl="node3" presStyleIdx="8" presStyleCnt="9"/>
      <dgm:spPr/>
      <dgm:t>
        <a:bodyPr/>
        <a:lstStyle/>
        <a:p>
          <a:endParaRPr lang="zh-TW" altLang="en-US"/>
        </a:p>
      </dgm:t>
    </dgm:pt>
    <dgm:pt modelId="{3C06C231-1967-416D-AAB6-1D75AE31A0B8}" type="pres">
      <dgm:prSet presAssocID="{64E74699-C3DF-43FC-AE3A-28CD054B1851}" presName="hierChild4" presStyleCnt="0"/>
      <dgm:spPr/>
    </dgm:pt>
    <dgm:pt modelId="{4387A3D0-99F5-46A7-B11A-A32FBE3AD543}" type="pres">
      <dgm:prSet presAssocID="{64E74699-C3DF-43FC-AE3A-28CD054B1851}" presName="hierChild5" presStyleCnt="0"/>
      <dgm:spPr/>
    </dgm:pt>
    <dgm:pt modelId="{BBC902C1-85A2-4FF0-9CAA-91F29FCDCEA1}" type="pres">
      <dgm:prSet presAssocID="{A6A6CF6F-6A0B-4394-85DD-7751CCD62322}" presName="hierChild5" presStyleCnt="0"/>
      <dgm:spPr/>
    </dgm:pt>
    <dgm:pt modelId="{00EB8B72-E392-4594-A645-BBDC95C15715}" type="pres">
      <dgm:prSet presAssocID="{C000741D-E5A2-45F5-B4EB-06CCE3E2CECD}" presName="hierChild3" presStyleCnt="0"/>
      <dgm:spPr/>
    </dgm:pt>
  </dgm:ptLst>
  <dgm:cxnLst>
    <dgm:cxn modelId="{63BEF07C-077C-45FD-9D5D-361B932315E5}" type="presOf" srcId="{C000741D-E5A2-45F5-B4EB-06CCE3E2CECD}" destId="{0D1950B9-4DEB-4BEC-A641-F8B2518D9299}" srcOrd="1" destOrd="0" presId="urn:microsoft.com/office/officeart/2005/8/layout/orgChart1"/>
    <dgm:cxn modelId="{704961F6-5BCE-429A-B48A-383D0DB854FA}" srcId="{A6A6CF6F-6A0B-4394-85DD-7751CCD62322}" destId="{90D61035-AA58-46B0-A17D-24B7E133F65F}" srcOrd="0" destOrd="0" parTransId="{27F03024-1FDD-409D-AD87-0D10A167F6A9}" sibTransId="{057C3328-3C2A-43F4-AF5F-A98D364694DD}"/>
    <dgm:cxn modelId="{80CDAE94-4B06-4668-98F0-E07E00D6E929}" type="presOf" srcId="{A8EF1CA5-18A1-476C-B3F3-7EFA8B2D013B}" destId="{0841E7A4-0158-4DD9-9AAB-06117EF9B717}" srcOrd="0" destOrd="0" presId="urn:microsoft.com/office/officeart/2005/8/layout/orgChart1"/>
    <dgm:cxn modelId="{8655EE41-5044-4657-9239-DCF513727CC2}" type="presOf" srcId="{C5171E04-BB98-449C-A7FF-38849D266EB8}" destId="{B151DE03-96D9-4899-8AB6-76C52DC2F834}" srcOrd="1" destOrd="0" presId="urn:microsoft.com/office/officeart/2005/8/layout/orgChart1"/>
    <dgm:cxn modelId="{D3EB98B1-8DE3-4FAB-8F08-D1B0B02003A7}" type="presOf" srcId="{FAE9D3B6-59D2-4E2B-A2CD-B0F511357168}" destId="{10321925-834A-416F-BE62-48EF0A3809B8}" srcOrd="0" destOrd="0" presId="urn:microsoft.com/office/officeart/2005/8/layout/orgChart1"/>
    <dgm:cxn modelId="{7E3920AA-9ABD-487A-82AA-3FF5C60F68CB}" srcId="{A6A6CF6F-6A0B-4394-85DD-7751CCD62322}" destId="{64E74699-C3DF-43FC-AE3A-28CD054B1851}" srcOrd="2" destOrd="0" parTransId="{5267738B-9435-41A5-9DBA-3E6EA1EF8A6C}" sibTransId="{D0B6CA55-16F6-4E69-882F-7D151DC52F0C}"/>
    <dgm:cxn modelId="{4F85314B-0B88-4499-845B-A3673E22B212}" type="presOf" srcId="{11B0A2C0-DD6E-4B55-8B78-13DE52FEB2F1}" destId="{D9CCC8DD-3D1D-40FA-8267-CAEFA5AC5DEF}" srcOrd="0" destOrd="0" presId="urn:microsoft.com/office/officeart/2005/8/layout/orgChart1"/>
    <dgm:cxn modelId="{9D371570-9871-4094-B722-275E3B48FF54}" type="presOf" srcId="{8F679C17-1481-46E1-BA1C-F92070328F2E}" destId="{D68BE154-56CB-4A8A-A5E0-8D674CC0B5C6}" srcOrd="1" destOrd="0" presId="urn:microsoft.com/office/officeart/2005/8/layout/orgChart1"/>
    <dgm:cxn modelId="{50AF68D4-11D1-4125-9C0C-F33C83D5060E}" type="presOf" srcId="{19D484C7-52A4-4CFA-96BF-C89D5B2B5413}" destId="{766A9E6B-4D42-4E56-A634-A401067BAC83}" srcOrd="0" destOrd="0" presId="urn:microsoft.com/office/officeart/2005/8/layout/orgChart1"/>
    <dgm:cxn modelId="{72212EB4-F0C8-43B7-BBD0-76492E52AC74}" type="presOf" srcId="{90D61035-AA58-46B0-A17D-24B7E133F65F}" destId="{AFEC21C9-1D49-49CE-9483-7353420DCDF3}" srcOrd="0" destOrd="0" presId="urn:microsoft.com/office/officeart/2005/8/layout/orgChart1"/>
    <dgm:cxn modelId="{585B734B-64C3-4997-A02A-4CACF63657F6}" type="presOf" srcId="{AFA5F7F0-9DB7-4965-AED3-F34F20A101D5}" destId="{83BDE8E3-A3DB-43E9-8541-19041585C8AE}" srcOrd="0" destOrd="0" presId="urn:microsoft.com/office/officeart/2005/8/layout/orgChart1"/>
    <dgm:cxn modelId="{AE7B81CA-55D6-43D3-94EB-6340D9DB88F3}" type="presOf" srcId="{3971AD8A-E931-4419-8538-97263DE6D454}" destId="{F1F67D5A-7118-4004-96FC-E8AC8C52122C}" srcOrd="0" destOrd="0" presId="urn:microsoft.com/office/officeart/2005/8/layout/orgChart1"/>
    <dgm:cxn modelId="{D7F3EDA3-63E6-41D7-A815-78945FD59B80}" type="presOf" srcId="{11B0A2C0-DD6E-4B55-8B78-13DE52FEB2F1}" destId="{6FAC917A-7F79-4C4D-AFA9-FB8497C7D075}" srcOrd="1" destOrd="0" presId="urn:microsoft.com/office/officeart/2005/8/layout/orgChart1"/>
    <dgm:cxn modelId="{304464EE-01BE-40D2-8AB6-1E3D89EE9BFF}" type="presOf" srcId="{C86098E5-B331-4947-B436-19D6DA9EB300}" destId="{311648AE-B80A-43F4-A64E-869952ADB888}" srcOrd="0" destOrd="0" presId="urn:microsoft.com/office/officeart/2005/8/layout/orgChart1"/>
    <dgm:cxn modelId="{42286B05-8F17-463D-9C3D-79F00A3E453E}" type="presOf" srcId="{148889D5-FC1B-4E38-AB76-1ECB66EB191C}" destId="{8AF0B3B4-FB2B-49F2-9276-3A0E4EC654BE}" srcOrd="0" destOrd="0" presId="urn:microsoft.com/office/officeart/2005/8/layout/orgChart1"/>
    <dgm:cxn modelId="{7589DAFE-7084-4D03-AA73-FB6F67EF25B1}" type="presOf" srcId="{27F03024-1FDD-409D-AD87-0D10A167F6A9}" destId="{C57AD6A6-4E28-4A66-BC65-805883C9FDF8}" srcOrd="0" destOrd="0" presId="urn:microsoft.com/office/officeart/2005/8/layout/orgChart1"/>
    <dgm:cxn modelId="{975C31A2-2B72-4851-81D5-226442E4BA25}" type="presOf" srcId="{AF3EAAC9-33C0-4EDF-BEFB-760D94ECD761}" destId="{4BBF53C7-F463-495F-8128-C10DC6B9BC2A}" srcOrd="1" destOrd="0" presId="urn:microsoft.com/office/officeart/2005/8/layout/orgChart1"/>
    <dgm:cxn modelId="{381D36FF-012E-4DC1-8E5F-5DCD1F695DD3}" srcId="{3971AD8A-E931-4419-8538-97263DE6D454}" destId="{C000741D-E5A2-45F5-B4EB-06CCE3E2CECD}" srcOrd="0" destOrd="0" parTransId="{F6993E60-B5DA-4494-AB29-A0550C70DFF9}" sibTransId="{9A89939B-AEC9-4C50-B533-9B94C2FA2D35}"/>
    <dgm:cxn modelId="{0F5FDC80-7543-4EC7-8801-EE13C181C584}" srcId="{11B0A2C0-DD6E-4B55-8B78-13DE52FEB2F1}" destId="{ED7095C3-AB9A-41AD-8A4D-6513FD8C4214}" srcOrd="1" destOrd="0" parTransId="{FAE9D3B6-59D2-4E2B-A2CD-B0F511357168}" sibTransId="{468FE208-744E-4BE7-A1DC-E44766273B29}"/>
    <dgm:cxn modelId="{3D585F39-C9D5-4233-83ED-1F190979954A}" srcId="{19D484C7-52A4-4CFA-96BF-C89D5B2B5413}" destId="{C86098E5-B331-4947-B436-19D6DA9EB300}" srcOrd="2" destOrd="0" parTransId="{64CB2E46-E230-4F16-8751-6EF65F419852}" sibTransId="{76CF6866-FF4C-4CB0-A630-0DD745D2AACF}"/>
    <dgm:cxn modelId="{958DE988-1497-4CD3-A43B-66A929663CA6}" type="presOf" srcId="{64CB2E46-E230-4F16-8751-6EF65F419852}" destId="{5109787E-48B5-45C1-8394-D574706B7DB1}" srcOrd="0" destOrd="0" presId="urn:microsoft.com/office/officeart/2005/8/layout/orgChart1"/>
    <dgm:cxn modelId="{1A044D6A-090F-46A4-8B9B-4BB53DA179C2}" type="presOf" srcId="{ED7095C3-AB9A-41AD-8A4D-6513FD8C4214}" destId="{F6373A6F-1E06-486A-8F23-196C2943A3D6}" srcOrd="1" destOrd="0" presId="urn:microsoft.com/office/officeart/2005/8/layout/orgChart1"/>
    <dgm:cxn modelId="{5B176A6E-FADD-4FD8-B9D2-611F282F6C9B}" srcId="{A6A6CF6F-6A0B-4394-85DD-7751CCD62322}" destId="{AF3EAAC9-33C0-4EDF-BEFB-760D94ECD761}" srcOrd="1" destOrd="0" parTransId="{BF251293-D794-4747-AA05-E01727B5FCB4}" sibTransId="{BA4D35BE-0ABE-41F3-8895-43335C509B47}"/>
    <dgm:cxn modelId="{9AC15E71-2B80-432D-9EA2-8782B440DE93}" type="presOf" srcId="{AF3EAAC9-33C0-4EDF-BEFB-760D94ECD761}" destId="{9E3705BD-F871-4F68-85FD-6B88AB7002B2}" srcOrd="0" destOrd="0" presId="urn:microsoft.com/office/officeart/2005/8/layout/orgChart1"/>
    <dgm:cxn modelId="{D56743ED-A845-4B85-BE26-B5119EFB3514}" srcId="{C000741D-E5A2-45F5-B4EB-06CCE3E2CECD}" destId="{19D484C7-52A4-4CFA-96BF-C89D5B2B5413}" srcOrd="0" destOrd="0" parTransId="{A8EF1CA5-18A1-476C-B3F3-7EFA8B2D013B}" sibTransId="{E40A21C8-184C-4FAD-91C6-75A934371D7F}"/>
    <dgm:cxn modelId="{810AF9F7-880C-43BF-AE92-2011FE71F6CC}" type="presOf" srcId="{D395C43D-CCAD-463A-9F8B-CB8B8042353F}" destId="{3AC08E88-B792-40E2-A747-815295E43E4D}" srcOrd="0" destOrd="0" presId="urn:microsoft.com/office/officeart/2005/8/layout/orgChart1"/>
    <dgm:cxn modelId="{1EF1F5A4-F51E-4C71-9E72-ECCAC5E77C9F}" type="presOf" srcId="{64E74699-C3DF-43FC-AE3A-28CD054B1851}" destId="{295F33FE-2195-45C9-BAFE-5279D2CBAA0D}" srcOrd="1" destOrd="0" presId="urn:microsoft.com/office/officeart/2005/8/layout/orgChart1"/>
    <dgm:cxn modelId="{3939E11E-AA82-4935-B1EE-54ED0966D1F4}" type="presOf" srcId="{C86098E5-B331-4947-B436-19D6DA9EB300}" destId="{1C7D67ED-C345-4BFA-B6B0-EFF146423B2A}" srcOrd="1" destOrd="0" presId="urn:microsoft.com/office/officeart/2005/8/layout/orgChart1"/>
    <dgm:cxn modelId="{8FFAAC5A-2CDA-4CAA-97B9-1B2532A4CA61}" type="presOf" srcId="{8534C411-A218-4A8F-971E-84780FE08227}" destId="{B6FA20F0-2088-45CD-BBA1-739251C5F5B4}" srcOrd="0" destOrd="0" presId="urn:microsoft.com/office/officeart/2005/8/layout/orgChart1"/>
    <dgm:cxn modelId="{8079B38D-0119-4D3E-AE6B-42A8E5C77EF8}" type="presOf" srcId="{B6AAE873-0A40-44EC-9133-280687EBADF9}" destId="{BE13C7F0-4CF0-420F-83F2-B545C9AD2E54}" srcOrd="0" destOrd="0" presId="urn:microsoft.com/office/officeart/2005/8/layout/orgChart1"/>
    <dgm:cxn modelId="{613DEA32-90E8-4484-ADC8-D444799B995A}" srcId="{11B0A2C0-DD6E-4B55-8B78-13DE52FEB2F1}" destId="{148889D5-FC1B-4E38-AB76-1ECB66EB191C}" srcOrd="2" destOrd="0" parTransId="{9E27E594-2AD8-4EB6-B14B-BFD04664A5C5}" sibTransId="{BEA2BF98-1AB3-433D-83A2-EB1060875954}"/>
    <dgm:cxn modelId="{7ADBD099-0DF0-43F1-B30F-22ED0B30B6F5}" srcId="{19D484C7-52A4-4CFA-96BF-C89D5B2B5413}" destId="{6C4B1495-D5D1-489C-9402-6DA7AB56C58F}" srcOrd="0" destOrd="0" parTransId="{AFA5F7F0-9DB7-4965-AED3-F34F20A101D5}" sibTransId="{3FBDAF59-7100-497D-8595-84EF2E5E9093}"/>
    <dgm:cxn modelId="{B3F6CAEE-4E97-41E1-BB2C-7A6E8EA186AB}" type="presOf" srcId="{19D484C7-52A4-4CFA-96BF-C89D5B2B5413}" destId="{169CAB7D-E3B4-449A-993B-8D4EB2160FCD}" srcOrd="1" destOrd="0" presId="urn:microsoft.com/office/officeart/2005/8/layout/orgChart1"/>
    <dgm:cxn modelId="{E977DC52-0A41-4236-9517-62EFD726659E}" type="presOf" srcId="{148889D5-FC1B-4E38-AB76-1ECB66EB191C}" destId="{20ACAA6F-24FB-4565-8A74-7B938B1F6D5B}" srcOrd="1" destOrd="0" presId="urn:microsoft.com/office/officeart/2005/8/layout/orgChart1"/>
    <dgm:cxn modelId="{4FA54BA5-943E-4510-BC2F-8011E5B3E30E}" type="presOf" srcId="{B443C1BF-8AB2-4D6E-8A8F-BE973289016C}" destId="{CE0C49BD-E11B-4463-8565-9FEFE0B8CA01}" srcOrd="0" destOrd="0" presId="urn:microsoft.com/office/officeart/2005/8/layout/orgChart1"/>
    <dgm:cxn modelId="{353887F9-1B78-429F-83F5-E4A9033947E5}" type="presOf" srcId="{BF251293-D794-4747-AA05-E01727B5FCB4}" destId="{03BD9DBD-364F-4DB9-B78C-DF2D7A5C4354}" srcOrd="0" destOrd="0" presId="urn:microsoft.com/office/officeart/2005/8/layout/orgChart1"/>
    <dgm:cxn modelId="{7AEA8ACB-4A69-4755-8177-F5D39AD60479}" type="presOf" srcId="{ED7095C3-AB9A-41AD-8A4D-6513FD8C4214}" destId="{A20F9E8C-3D0D-4FD9-9299-CF636C6C59F4}" srcOrd="0" destOrd="0" presId="urn:microsoft.com/office/officeart/2005/8/layout/orgChart1"/>
    <dgm:cxn modelId="{DE5CDDC3-5824-46FD-A15D-224973827351}" type="presOf" srcId="{A6A6CF6F-6A0B-4394-85DD-7751CCD62322}" destId="{A6F37D1D-28CF-4FE9-8CB2-A83535110AED}" srcOrd="1" destOrd="0" presId="urn:microsoft.com/office/officeart/2005/8/layout/orgChart1"/>
    <dgm:cxn modelId="{2DB22EB6-AC11-4603-9749-654B7583D608}" type="presOf" srcId="{A6A6CF6F-6A0B-4394-85DD-7751CCD62322}" destId="{0D6EBB64-00BE-4C81-BDF6-139B9027B2B8}" srcOrd="0" destOrd="0" presId="urn:microsoft.com/office/officeart/2005/8/layout/orgChart1"/>
    <dgm:cxn modelId="{FA2BA60F-88CE-4F45-B8B9-9F92D5B5D9C0}" type="presOf" srcId="{C000741D-E5A2-45F5-B4EB-06CCE3E2CECD}" destId="{C2097330-2C8F-475C-BAB8-A1AD41FF0CC3}" srcOrd="0" destOrd="0" presId="urn:microsoft.com/office/officeart/2005/8/layout/orgChart1"/>
    <dgm:cxn modelId="{9D27D167-6B80-4DFF-9504-50E6A8F209BA}" srcId="{11B0A2C0-DD6E-4B55-8B78-13DE52FEB2F1}" destId="{8F679C17-1481-46E1-BA1C-F92070328F2E}" srcOrd="0" destOrd="0" parTransId="{B6AAE873-0A40-44EC-9133-280687EBADF9}" sibTransId="{66D7076C-7348-401A-A1F7-E24BE5DAF110}"/>
    <dgm:cxn modelId="{EEF6E99C-606B-4736-9A1F-B4250C858FFB}" srcId="{C000741D-E5A2-45F5-B4EB-06CCE3E2CECD}" destId="{A6A6CF6F-6A0B-4394-85DD-7751CCD62322}" srcOrd="2" destOrd="0" parTransId="{D395C43D-CCAD-463A-9F8B-CB8B8042353F}" sibTransId="{41D1FCB2-A1E4-47DA-B9C5-1FA4EAD070BB}"/>
    <dgm:cxn modelId="{BA1EC68C-13AC-492B-83BB-3429C6430584}" type="presOf" srcId="{5267738B-9435-41A5-9DBA-3E6EA1EF8A6C}" destId="{87EBCE6E-85F7-4F56-A28B-F6A7A2FBAFB7}" srcOrd="0" destOrd="0" presId="urn:microsoft.com/office/officeart/2005/8/layout/orgChart1"/>
    <dgm:cxn modelId="{846A917E-D379-47FF-890B-5DE470D01026}" type="presOf" srcId="{6C4B1495-D5D1-489C-9402-6DA7AB56C58F}" destId="{C5F15580-C481-4949-8164-E0AD4417D13C}" srcOrd="0" destOrd="0" presId="urn:microsoft.com/office/officeart/2005/8/layout/orgChart1"/>
    <dgm:cxn modelId="{D34361F0-D035-4CD3-9E98-251187ECC8B6}" type="presOf" srcId="{8F679C17-1481-46E1-BA1C-F92070328F2E}" destId="{B00C58E3-95E1-4E5B-BD23-6EE067B2E254}" srcOrd="0" destOrd="0" presId="urn:microsoft.com/office/officeart/2005/8/layout/orgChart1"/>
    <dgm:cxn modelId="{7B256A95-E92C-4D3D-9ABF-30B99C822757}" type="presOf" srcId="{9E27E594-2AD8-4EB6-B14B-BFD04664A5C5}" destId="{77DA1987-196E-48AB-86CC-9CD1A927030B}" srcOrd="0" destOrd="0" presId="urn:microsoft.com/office/officeart/2005/8/layout/orgChart1"/>
    <dgm:cxn modelId="{9B195493-43D4-4B66-918E-256A86339086}" srcId="{C000741D-E5A2-45F5-B4EB-06CCE3E2CECD}" destId="{11B0A2C0-DD6E-4B55-8B78-13DE52FEB2F1}" srcOrd="1" destOrd="0" parTransId="{B443C1BF-8AB2-4D6E-8A8F-BE973289016C}" sibTransId="{EFE672F4-128D-4BD5-9A61-D4CB67DF9F9C}"/>
    <dgm:cxn modelId="{5C548D9F-795C-4775-A06B-C46898B0662F}" type="presOf" srcId="{90D61035-AA58-46B0-A17D-24B7E133F65F}" destId="{EF6CCFB9-396E-4B85-8CBA-5B015A0FFF2D}" srcOrd="1" destOrd="0" presId="urn:microsoft.com/office/officeart/2005/8/layout/orgChart1"/>
    <dgm:cxn modelId="{147CA4D9-2BC0-4693-9A70-7FC6CE7582A0}" type="presOf" srcId="{64E74699-C3DF-43FC-AE3A-28CD054B1851}" destId="{AE36141B-E84F-4689-AD16-89FBD8D9B466}" srcOrd="0" destOrd="0" presId="urn:microsoft.com/office/officeart/2005/8/layout/orgChart1"/>
    <dgm:cxn modelId="{6E942F58-4BAF-4629-89CC-A9FC0AE7BFBD}" type="presOf" srcId="{6C4B1495-D5D1-489C-9402-6DA7AB56C58F}" destId="{0E5045EA-65E5-4CF8-9DE9-EE3FBDFE79F1}" srcOrd="1" destOrd="0" presId="urn:microsoft.com/office/officeart/2005/8/layout/orgChart1"/>
    <dgm:cxn modelId="{77FF5DB0-239F-4CCF-8314-8934CDE51860}" type="presOf" srcId="{C5171E04-BB98-449C-A7FF-38849D266EB8}" destId="{CD92B485-C79B-4DBC-90EC-9B7043AF1319}" srcOrd="0" destOrd="0" presId="urn:microsoft.com/office/officeart/2005/8/layout/orgChart1"/>
    <dgm:cxn modelId="{03E8EBB2-D8B8-483E-8777-59B5F9BFA483}" srcId="{19D484C7-52A4-4CFA-96BF-C89D5B2B5413}" destId="{C5171E04-BB98-449C-A7FF-38849D266EB8}" srcOrd="1" destOrd="0" parTransId="{8534C411-A218-4A8F-971E-84780FE08227}" sibTransId="{36ED3775-AA05-47CE-807C-4A59953781A4}"/>
    <dgm:cxn modelId="{C7DE6EB1-D037-4305-B625-935AC93C3E03}" type="presParOf" srcId="{F1F67D5A-7118-4004-96FC-E8AC8C52122C}" destId="{A43DCE7C-3714-4F32-8817-AA5F0BD800F7}" srcOrd="0" destOrd="0" presId="urn:microsoft.com/office/officeart/2005/8/layout/orgChart1"/>
    <dgm:cxn modelId="{68029607-A5E0-4032-A1C6-29A311353525}" type="presParOf" srcId="{A43DCE7C-3714-4F32-8817-AA5F0BD800F7}" destId="{F50C1483-BEB6-4831-8A41-CED8DADA298C}" srcOrd="0" destOrd="0" presId="urn:microsoft.com/office/officeart/2005/8/layout/orgChart1"/>
    <dgm:cxn modelId="{E0FAEA22-7DB4-4C95-B21F-F3EBDA946DF3}" type="presParOf" srcId="{F50C1483-BEB6-4831-8A41-CED8DADA298C}" destId="{C2097330-2C8F-475C-BAB8-A1AD41FF0CC3}" srcOrd="0" destOrd="0" presId="urn:microsoft.com/office/officeart/2005/8/layout/orgChart1"/>
    <dgm:cxn modelId="{19F12E95-5F1B-4351-B7A4-0E80096C4041}" type="presParOf" srcId="{F50C1483-BEB6-4831-8A41-CED8DADA298C}" destId="{0D1950B9-4DEB-4BEC-A641-F8B2518D9299}" srcOrd="1" destOrd="0" presId="urn:microsoft.com/office/officeart/2005/8/layout/orgChart1"/>
    <dgm:cxn modelId="{9AA8C504-C94D-45FC-A407-C0A5351EA8E5}" type="presParOf" srcId="{A43DCE7C-3714-4F32-8817-AA5F0BD800F7}" destId="{B498655F-1CC8-43A8-B2C0-60E685331A12}" srcOrd="1" destOrd="0" presId="urn:microsoft.com/office/officeart/2005/8/layout/orgChart1"/>
    <dgm:cxn modelId="{CB97755F-94B2-490C-8854-869533BBAC1B}" type="presParOf" srcId="{B498655F-1CC8-43A8-B2C0-60E685331A12}" destId="{0841E7A4-0158-4DD9-9AAB-06117EF9B717}" srcOrd="0" destOrd="0" presId="urn:microsoft.com/office/officeart/2005/8/layout/orgChart1"/>
    <dgm:cxn modelId="{88C333B7-DED7-48C9-91BF-92A663ABF8D6}" type="presParOf" srcId="{B498655F-1CC8-43A8-B2C0-60E685331A12}" destId="{F4BED3DD-E44D-4CC9-8E79-BBC1B972B465}" srcOrd="1" destOrd="0" presId="urn:microsoft.com/office/officeart/2005/8/layout/orgChart1"/>
    <dgm:cxn modelId="{7D7B2F4B-6EB4-4EBA-B297-E83829D7A341}" type="presParOf" srcId="{F4BED3DD-E44D-4CC9-8E79-BBC1B972B465}" destId="{0C2D7409-A588-4D0F-B3C9-AA49C9B88372}" srcOrd="0" destOrd="0" presId="urn:microsoft.com/office/officeart/2005/8/layout/orgChart1"/>
    <dgm:cxn modelId="{627D6E89-C989-4C1F-8997-4C8E11FCDF2A}" type="presParOf" srcId="{0C2D7409-A588-4D0F-B3C9-AA49C9B88372}" destId="{766A9E6B-4D42-4E56-A634-A401067BAC83}" srcOrd="0" destOrd="0" presId="urn:microsoft.com/office/officeart/2005/8/layout/orgChart1"/>
    <dgm:cxn modelId="{29762DE1-55EB-4D0F-AC3B-39BF6F44379F}" type="presParOf" srcId="{0C2D7409-A588-4D0F-B3C9-AA49C9B88372}" destId="{169CAB7D-E3B4-449A-993B-8D4EB2160FCD}" srcOrd="1" destOrd="0" presId="urn:microsoft.com/office/officeart/2005/8/layout/orgChart1"/>
    <dgm:cxn modelId="{0D03E85D-73A2-42E0-B5A3-02F03EF85ADC}" type="presParOf" srcId="{F4BED3DD-E44D-4CC9-8E79-BBC1B972B465}" destId="{3A7662DC-C773-4230-A4D9-B2F67DD8145F}" srcOrd="1" destOrd="0" presId="urn:microsoft.com/office/officeart/2005/8/layout/orgChart1"/>
    <dgm:cxn modelId="{A042B077-5696-4748-ABD0-C4BFADBF5F6C}" type="presParOf" srcId="{3A7662DC-C773-4230-A4D9-B2F67DD8145F}" destId="{83BDE8E3-A3DB-43E9-8541-19041585C8AE}" srcOrd="0" destOrd="0" presId="urn:microsoft.com/office/officeart/2005/8/layout/orgChart1"/>
    <dgm:cxn modelId="{A0853999-709D-431D-A5F2-8D745CC5C09C}" type="presParOf" srcId="{3A7662DC-C773-4230-A4D9-B2F67DD8145F}" destId="{F833D2E3-6003-4A00-856C-235EF8018C1E}" srcOrd="1" destOrd="0" presId="urn:microsoft.com/office/officeart/2005/8/layout/orgChart1"/>
    <dgm:cxn modelId="{1D56372F-2EE7-41C2-881C-8E0D509D7CEA}" type="presParOf" srcId="{F833D2E3-6003-4A00-856C-235EF8018C1E}" destId="{9D2FDA8C-06F5-411B-A8C0-CE4CE5DE16B8}" srcOrd="0" destOrd="0" presId="urn:microsoft.com/office/officeart/2005/8/layout/orgChart1"/>
    <dgm:cxn modelId="{046603BD-C96C-42A6-95AA-AF8B4636AE38}" type="presParOf" srcId="{9D2FDA8C-06F5-411B-A8C0-CE4CE5DE16B8}" destId="{C5F15580-C481-4949-8164-E0AD4417D13C}" srcOrd="0" destOrd="0" presId="urn:microsoft.com/office/officeart/2005/8/layout/orgChart1"/>
    <dgm:cxn modelId="{003F79FE-E940-47F0-A89C-4DC2392816B3}" type="presParOf" srcId="{9D2FDA8C-06F5-411B-A8C0-CE4CE5DE16B8}" destId="{0E5045EA-65E5-4CF8-9DE9-EE3FBDFE79F1}" srcOrd="1" destOrd="0" presId="urn:microsoft.com/office/officeart/2005/8/layout/orgChart1"/>
    <dgm:cxn modelId="{9DB6405C-ADF6-45E6-97A0-0151AB703B8B}" type="presParOf" srcId="{F833D2E3-6003-4A00-856C-235EF8018C1E}" destId="{3378B68C-501F-4D0B-819C-AEA75474789E}" srcOrd="1" destOrd="0" presId="urn:microsoft.com/office/officeart/2005/8/layout/orgChart1"/>
    <dgm:cxn modelId="{E61592D4-EA5B-4BB7-96BD-958A7FA45620}" type="presParOf" srcId="{F833D2E3-6003-4A00-856C-235EF8018C1E}" destId="{61B292E4-D801-47FC-A6A5-D79E6B6EBCD2}" srcOrd="2" destOrd="0" presId="urn:microsoft.com/office/officeart/2005/8/layout/orgChart1"/>
    <dgm:cxn modelId="{22EC90BF-DE48-4B91-8F6E-3BCBF7068DB5}" type="presParOf" srcId="{3A7662DC-C773-4230-A4D9-B2F67DD8145F}" destId="{B6FA20F0-2088-45CD-BBA1-739251C5F5B4}" srcOrd="2" destOrd="0" presId="urn:microsoft.com/office/officeart/2005/8/layout/orgChart1"/>
    <dgm:cxn modelId="{F09E7432-03AB-4207-9D7F-AF61CD2EB3F6}" type="presParOf" srcId="{3A7662DC-C773-4230-A4D9-B2F67DD8145F}" destId="{7A51DF50-D98D-49F7-A060-45B3DB09A287}" srcOrd="3" destOrd="0" presId="urn:microsoft.com/office/officeart/2005/8/layout/orgChart1"/>
    <dgm:cxn modelId="{8B3979FA-EACA-49E1-A9A1-4BC88179DD58}" type="presParOf" srcId="{7A51DF50-D98D-49F7-A060-45B3DB09A287}" destId="{F2D63B6C-17E4-4879-A02B-4A2DD2F3C548}" srcOrd="0" destOrd="0" presId="urn:microsoft.com/office/officeart/2005/8/layout/orgChart1"/>
    <dgm:cxn modelId="{96A655E0-BB12-4C2E-9AE8-182918A11331}" type="presParOf" srcId="{F2D63B6C-17E4-4879-A02B-4A2DD2F3C548}" destId="{CD92B485-C79B-4DBC-90EC-9B7043AF1319}" srcOrd="0" destOrd="0" presId="urn:microsoft.com/office/officeart/2005/8/layout/orgChart1"/>
    <dgm:cxn modelId="{6793559D-05F2-4C81-BBCF-967EA040DB39}" type="presParOf" srcId="{F2D63B6C-17E4-4879-A02B-4A2DD2F3C548}" destId="{B151DE03-96D9-4899-8AB6-76C52DC2F834}" srcOrd="1" destOrd="0" presId="urn:microsoft.com/office/officeart/2005/8/layout/orgChart1"/>
    <dgm:cxn modelId="{C5133C42-5401-4420-ACA7-50F47CA15153}" type="presParOf" srcId="{7A51DF50-D98D-49F7-A060-45B3DB09A287}" destId="{B74BE881-88BE-47EE-9170-AA8890D27DC3}" srcOrd="1" destOrd="0" presId="urn:microsoft.com/office/officeart/2005/8/layout/orgChart1"/>
    <dgm:cxn modelId="{085E7CCF-0643-4682-9414-BFFF100ACDFD}" type="presParOf" srcId="{7A51DF50-D98D-49F7-A060-45B3DB09A287}" destId="{44263B26-77A0-42F9-A006-56A8F4B31064}" srcOrd="2" destOrd="0" presId="urn:microsoft.com/office/officeart/2005/8/layout/orgChart1"/>
    <dgm:cxn modelId="{7FEBCB51-F164-45AA-B018-A5F88DD6A055}" type="presParOf" srcId="{3A7662DC-C773-4230-A4D9-B2F67DD8145F}" destId="{5109787E-48B5-45C1-8394-D574706B7DB1}" srcOrd="4" destOrd="0" presId="urn:microsoft.com/office/officeart/2005/8/layout/orgChart1"/>
    <dgm:cxn modelId="{EA74854E-BAD9-4B81-9921-6B13270C723A}" type="presParOf" srcId="{3A7662DC-C773-4230-A4D9-B2F67DD8145F}" destId="{C91ED78B-9239-4E07-953F-78FD77E0C83D}" srcOrd="5" destOrd="0" presId="urn:microsoft.com/office/officeart/2005/8/layout/orgChart1"/>
    <dgm:cxn modelId="{41B616DC-2DED-4081-87D6-E93B9F5BD16A}" type="presParOf" srcId="{C91ED78B-9239-4E07-953F-78FD77E0C83D}" destId="{61140EF9-5417-445F-98E0-A28272381022}" srcOrd="0" destOrd="0" presId="urn:microsoft.com/office/officeart/2005/8/layout/orgChart1"/>
    <dgm:cxn modelId="{D0C3AB89-7381-4D1A-B6AA-C8A034152B0A}" type="presParOf" srcId="{61140EF9-5417-445F-98E0-A28272381022}" destId="{311648AE-B80A-43F4-A64E-869952ADB888}" srcOrd="0" destOrd="0" presId="urn:microsoft.com/office/officeart/2005/8/layout/orgChart1"/>
    <dgm:cxn modelId="{4ECB3405-8776-48DE-8856-9F967425F716}" type="presParOf" srcId="{61140EF9-5417-445F-98E0-A28272381022}" destId="{1C7D67ED-C345-4BFA-B6B0-EFF146423B2A}" srcOrd="1" destOrd="0" presId="urn:microsoft.com/office/officeart/2005/8/layout/orgChart1"/>
    <dgm:cxn modelId="{B2B3DA3B-EA81-4A2D-BC3E-B3464F29F37D}" type="presParOf" srcId="{C91ED78B-9239-4E07-953F-78FD77E0C83D}" destId="{405A8E32-FB85-4215-A215-AB9C9E6B47C5}" srcOrd="1" destOrd="0" presId="urn:microsoft.com/office/officeart/2005/8/layout/orgChart1"/>
    <dgm:cxn modelId="{BD35DEB2-3F71-468C-B62C-6CB0A3BDE63F}" type="presParOf" srcId="{C91ED78B-9239-4E07-953F-78FD77E0C83D}" destId="{AD1F62DF-FE54-4154-8C6D-58508C621734}" srcOrd="2" destOrd="0" presId="urn:microsoft.com/office/officeart/2005/8/layout/orgChart1"/>
    <dgm:cxn modelId="{B468784A-5D58-4BA0-9423-65F82C951178}" type="presParOf" srcId="{F4BED3DD-E44D-4CC9-8E79-BBC1B972B465}" destId="{D8D213AE-43DE-4B1F-AE84-F80B320AC704}" srcOrd="2" destOrd="0" presId="urn:microsoft.com/office/officeart/2005/8/layout/orgChart1"/>
    <dgm:cxn modelId="{02516D25-3310-46E5-BB9F-D863942770D5}" type="presParOf" srcId="{B498655F-1CC8-43A8-B2C0-60E685331A12}" destId="{CE0C49BD-E11B-4463-8565-9FEFE0B8CA01}" srcOrd="2" destOrd="0" presId="urn:microsoft.com/office/officeart/2005/8/layout/orgChart1"/>
    <dgm:cxn modelId="{7BE95CEE-F1F8-445E-BEF5-D76CFA33A004}" type="presParOf" srcId="{B498655F-1CC8-43A8-B2C0-60E685331A12}" destId="{6CD49785-9460-4B5F-8B1B-7B348955CCFD}" srcOrd="3" destOrd="0" presId="urn:microsoft.com/office/officeart/2005/8/layout/orgChart1"/>
    <dgm:cxn modelId="{8BCE08CB-AD26-4218-8F5B-4474680024E0}" type="presParOf" srcId="{6CD49785-9460-4B5F-8B1B-7B348955CCFD}" destId="{6BE5407D-02AA-4096-9378-311D011D9878}" srcOrd="0" destOrd="0" presId="urn:microsoft.com/office/officeart/2005/8/layout/orgChart1"/>
    <dgm:cxn modelId="{ACCC44CD-DE45-45AE-B613-C80BAF1E087E}" type="presParOf" srcId="{6BE5407D-02AA-4096-9378-311D011D9878}" destId="{D9CCC8DD-3D1D-40FA-8267-CAEFA5AC5DEF}" srcOrd="0" destOrd="0" presId="urn:microsoft.com/office/officeart/2005/8/layout/orgChart1"/>
    <dgm:cxn modelId="{B01E0C40-B3B2-4882-9A37-18EE0E352BD1}" type="presParOf" srcId="{6BE5407D-02AA-4096-9378-311D011D9878}" destId="{6FAC917A-7F79-4C4D-AFA9-FB8497C7D075}" srcOrd="1" destOrd="0" presId="urn:microsoft.com/office/officeart/2005/8/layout/orgChart1"/>
    <dgm:cxn modelId="{98344840-1670-4E70-BFED-5C359371F519}" type="presParOf" srcId="{6CD49785-9460-4B5F-8B1B-7B348955CCFD}" destId="{DDB6AF45-961C-40DB-9C6B-293274A4A7F4}" srcOrd="1" destOrd="0" presId="urn:microsoft.com/office/officeart/2005/8/layout/orgChart1"/>
    <dgm:cxn modelId="{07843449-DA2B-4811-B9EE-E69E6F287D44}" type="presParOf" srcId="{DDB6AF45-961C-40DB-9C6B-293274A4A7F4}" destId="{BE13C7F0-4CF0-420F-83F2-B545C9AD2E54}" srcOrd="0" destOrd="0" presId="urn:microsoft.com/office/officeart/2005/8/layout/orgChart1"/>
    <dgm:cxn modelId="{45470693-A6AF-4F54-9006-DB6B1F9FFF67}" type="presParOf" srcId="{DDB6AF45-961C-40DB-9C6B-293274A4A7F4}" destId="{0AB63258-D8EA-4643-BD54-51CA1132EFAB}" srcOrd="1" destOrd="0" presId="urn:microsoft.com/office/officeart/2005/8/layout/orgChart1"/>
    <dgm:cxn modelId="{0D26634D-7B70-43F4-86A2-0122D810E4D8}" type="presParOf" srcId="{0AB63258-D8EA-4643-BD54-51CA1132EFAB}" destId="{F51941C0-D50B-4A05-A93D-9011233C7F95}" srcOrd="0" destOrd="0" presId="urn:microsoft.com/office/officeart/2005/8/layout/orgChart1"/>
    <dgm:cxn modelId="{225CF2FF-6133-40A7-AE75-D444192A1274}" type="presParOf" srcId="{F51941C0-D50B-4A05-A93D-9011233C7F95}" destId="{B00C58E3-95E1-4E5B-BD23-6EE067B2E254}" srcOrd="0" destOrd="0" presId="urn:microsoft.com/office/officeart/2005/8/layout/orgChart1"/>
    <dgm:cxn modelId="{B65F9F0D-7AC3-44FF-8178-4FD3D721C5B9}" type="presParOf" srcId="{F51941C0-D50B-4A05-A93D-9011233C7F95}" destId="{D68BE154-56CB-4A8A-A5E0-8D674CC0B5C6}" srcOrd="1" destOrd="0" presId="urn:microsoft.com/office/officeart/2005/8/layout/orgChart1"/>
    <dgm:cxn modelId="{B0DFFCF1-F236-4EC0-B526-B041E96F7D64}" type="presParOf" srcId="{0AB63258-D8EA-4643-BD54-51CA1132EFAB}" destId="{5C795E10-22F7-44EB-B91F-31A9E24252EA}" srcOrd="1" destOrd="0" presId="urn:microsoft.com/office/officeart/2005/8/layout/orgChart1"/>
    <dgm:cxn modelId="{258FDA14-9DF4-49C7-9706-A0F2C135156D}" type="presParOf" srcId="{0AB63258-D8EA-4643-BD54-51CA1132EFAB}" destId="{40D73276-AF5F-424D-9D86-9F035EFA68F6}" srcOrd="2" destOrd="0" presId="urn:microsoft.com/office/officeart/2005/8/layout/orgChart1"/>
    <dgm:cxn modelId="{0688CED3-BB8A-4B29-BBF2-9A0D0A8A5AE3}" type="presParOf" srcId="{DDB6AF45-961C-40DB-9C6B-293274A4A7F4}" destId="{10321925-834A-416F-BE62-48EF0A3809B8}" srcOrd="2" destOrd="0" presId="urn:microsoft.com/office/officeart/2005/8/layout/orgChart1"/>
    <dgm:cxn modelId="{3A6BAE15-9CD5-407B-B6DB-4F7FCD0EBFD2}" type="presParOf" srcId="{DDB6AF45-961C-40DB-9C6B-293274A4A7F4}" destId="{8446BC70-9B37-4BC8-9A17-D6AF55FDF296}" srcOrd="3" destOrd="0" presId="urn:microsoft.com/office/officeart/2005/8/layout/orgChart1"/>
    <dgm:cxn modelId="{3E253518-C1C7-4CFF-B8DF-349E91183C1F}" type="presParOf" srcId="{8446BC70-9B37-4BC8-9A17-D6AF55FDF296}" destId="{BA2A850F-BA65-47E7-8E69-C6D5523D3E82}" srcOrd="0" destOrd="0" presId="urn:microsoft.com/office/officeart/2005/8/layout/orgChart1"/>
    <dgm:cxn modelId="{96FCB9F6-1BB0-4B02-B7BC-C333867182C7}" type="presParOf" srcId="{BA2A850F-BA65-47E7-8E69-C6D5523D3E82}" destId="{A20F9E8C-3D0D-4FD9-9299-CF636C6C59F4}" srcOrd="0" destOrd="0" presId="urn:microsoft.com/office/officeart/2005/8/layout/orgChart1"/>
    <dgm:cxn modelId="{ACE52FE7-2ECD-4C32-A43D-20BCBB0287E7}" type="presParOf" srcId="{BA2A850F-BA65-47E7-8E69-C6D5523D3E82}" destId="{F6373A6F-1E06-486A-8F23-196C2943A3D6}" srcOrd="1" destOrd="0" presId="urn:microsoft.com/office/officeart/2005/8/layout/orgChart1"/>
    <dgm:cxn modelId="{6A953395-099A-47D3-B06D-985F8E6BFA29}" type="presParOf" srcId="{8446BC70-9B37-4BC8-9A17-D6AF55FDF296}" destId="{21FDAF73-07B9-4889-B464-BD7322F5EFBD}" srcOrd="1" destOrd="0" presId="urn:microsoft.com/office/officeart/2005/8/layout/orgChart1"/>
    <dgm:cxn modelId="{8F2EFC0B-6D66-4453-90D6-D939678E3F0F}" type="presParOf" srcId="{8446BC70-9B37-4BC8-9A17-D6AF55FDF296}" destId="{94BDFED8-8E56-4023-97FC-BD31D07EF99E}" srcOrd="2" destOrd="0" presId="urn:microsoft.com/office/officeart/2005/8/layout/orgChart1"/>
    <dgm:cxn modelId="{69AED92C-8D21-40BB-954C-CF1F118BA389}" type="presParOf" srcId="{DDB6AF45-961C-40DB-9C6B-293274A4A7F4}" destId="{77DA1987-196E-48AB-86CC-9CD1A927030B}" srcOrd="4" destOrd="0" presId="urn:microsoft.com/office/officeart/2005/8/layout/orgChart1"/>
    <dgm:cxn modelId="{6C7F11D7-6791-45F1-8AF7-5B0085E9E376}" type="presParOf" srcId="{DDB6AF45-961C-40DB-9C6B-293274A4A7F4}" destId="{22625808-EA0F-4AE7-ABD9-5262A269E817}" srcOrd="5" destOrd="0" presId="urn:microsoft.com/office/officeart/2005/8/layout/orgChart1"/>
    <dgm:cxn modelId="{A9F87D54-9DC5-4348-A743-62105B8B29D2}" type="presParOf" srcId="{22625808-EA0F-4AE7-ABD9-5262A269E817}" destId="{0C094175-A7D1-40B6-BACD-5CFCF8283C4B}" srcOrd="0" destOrd="0" presId="urn:microsoft.com/office/officeart/2005/8/layout/orgChart1"/>
    <dgm:cxn modelId="{4A863028-DA32-4CE4-90C3-F4CE53A9CACA}" type="presParOf" srcId="{0C094175-A7D1-40B6-BACD-5CFCF8283C4B}" destId="{8AF0B3B4-FB2B-49F2-9276-3A0E4EC654BE}" srcOrd="0" destOrd="0" presId="urn:microsoft.com/office/officeart/2005/8/layout/orgChart1"/>
    <dgm:cxn modelId="{7190AC9D-7DC7-4A33-AF7C-9305097AF801}" type="presParOf" srcId="{0C094175-A7D1-40B6-BACD-5CFCF8283C4B}" destId="{20ACAA6F-24FB-4565-8A74-7B938B1F6D5B}" srcOrd="1" destOrd="0" presId="urn:microsoft.com/office/officeart/2005/8/layout/orgChart1"/>
    <dgm:cxn modelId="{B0A96EC5-0D85-4FB8-932D-3E49D61AF8DE}" type="presParOf" srcId="{22625808-EA0F-4AE7-ABD9-5262A269E817}" destId="{6520CCE7-3389-4E20-9616-20A3B75A5D62}" srcOrd="1" destOrd="0" presId="urn:microsoft.com/office/officeart/2005/8/layout/orgChart1"/>
    <dgm:cxn modelId="{44E2649D-4722-435A-A1F3-B274118EBBD5}" type="presParOf" srcId="{22625808-EA0F-4AE7-ABD9-5262A269E817}" destId="{16E0FF28-9F8F-4017-AA61-FF2370F4403A}" srcOrd="2" destOrd="0" presId="urn:microsoft.com/office/officeart/2005/8/layout/orgChart1"/>
    <dgm:cxn modelId="{DBC1FD18-3AC4-4CE0-9BAB-986333C3707A}" type="presParOf" srcId="{6CD49785-9460-4B5F-8B1B-7B348955CCFD}" destId="{A5DB21EB-D7B8-4196-BE5C-5CAAB30384BD}" srcOrd="2" destOrd="0" presId="urn:microsoft.com/office/officeart/2005/8/layout/orgChart1"/>
    <dgm:cxn modelId="{53AD18A0-57BF-4C1B-A2C3-9B7231876BEA}" type="presParOf" srcId="{B498655F-1CC8-43A8-B2C0-60E685331A12}" destId="{3AC08E88-B792-40E2-A747-815295E43E4D}" srcOrd="4" destOrd="0" presId="urn:microsoft.com/office/officeart/2005/8/layout/orgChart1"/>
    <dgm:cxn modelId="{3305564F-DEC0-4D59-BD02-EF468322B09A}" type="presParOf" srcId="{B498655F-1CC8-43A8-B2C0-60E685331A12}" destId="{CF341D5C-6C83-4CF8-8B85-7CB09356EB30}" srcOrd="5" destOrd="0" presId="urn:microsoft.com/office/officeart/2005/8/layout/orgChart1"/>
    <dgm:cxn modelId="{72F0D500-0E92-4753-93E1-C9A490EB735C}" type="presParOf" srcId="{CF341D5C-6C83-4CF8-8B85-7CB09356EB30}" destId="{DDBAF257-BD2E-4B03-B0F8-3651D18D6CED}" srcOrd="0" destOrd="0" presId="urn:microsoft.com/office/officeart/2005/8/layout/orgChart1"/>
    <dgm:cxn modelId="{C4D59D16-F21C-4B93-94F2-5FA60BB0F727}" type="presParOf" srcId="{DDBAF257-BD2E-4B03-B0F8-3651D18D6CED}" destId="{0D6EBB64-00BE-4C81-BDF6-139B9027B2B8}" srcOrd="0" destOrd="0" presId="urn:microsoft.com/office/officeart/2005/8/layout/orgChart1"/>
    <dgm:cxn modelId="{424ABD74-D244-486E-A047-1A8DFE58FD15}" type="presParOf" srcId="{DDBAF257-BD2E-4B03-B0F8-3651D18D6CED}" destId="{A6F37D1D-28CF-4FE9-8CB2-A83535110AED}" srcOrd="1" destOrd="0" presId="urn:microsoft.com/office/officeart/2005/8/layout/orgChart1"/>
    <dgm:cxn modelId="{E40909F3-621F-4F75-BE11-7646F6D1D0D5}" type="presParOf" srcId="{CF341D5C-6C83-4CF8-8B85-7CB09356EB30}" destId="{FA9ADC5B-189A-4E20-A138-49C5EEF1239E}" srcOrd="1" destOrd="0" presId="urn:microsoft.com/office/officeart/2005/8/layout/orgChart1"/>
    <dgm:cxn modelId="{B00764DD-1790-4278-B463-295BED42E73A}" type="presParOf" srcId="{FA9ADC5B-189A-4E20-A138-49C5EEF1239E}" destId="{C57AD6A6-4E28-4A66-BC65-805883C9FDF8}" srcOrd="0" destOrd="0" presId="urn:microsoft.com/office/officeart/2005/8/layout/orgChart1"/>
    <dgm:cxn modelId="{FF146266-82C7-4161-A4FF-399B8F932284}" type="presParOf" srcId="{FA9ADC5B-189A-4E20-A138-49C5EEF1239E}" destId="{A474E712-981E-4365-A97C-FC104EB0F1CB}" srcOrd="1" destOrd="0" presId="urn:microsoft.com/office/officeart/2005/8/layout/orgChart1"/>
    <dgm:cxn modelId="{AA28C908-A1DF-4E46-AAFB-C5470130CEFC}" type="presParOf" srcId="{A474E712-981E-4365-A97C-FC104EB0F1CB}" destId="{37C6ADB7-C67A-4FFB-8FF8-ADA9111640DE}" srcOrd="0" destOrd="0" presId="urn:microsoft.com/office/officeart/2005/8/layout/orgChart1"/>
    <dgm:cxn modelId="{FC99E940-F973-4CA2-B566-3AE2B06F9C1F}" type="presParOf" srcId="{37C6ADB7-C67A-4FFB-8FF8-ADA9111640DE}" destId="{AFEC21C9-1D49-49CE-9483-7353420DCDF3}" srcOrd="0" destOrd="0" presId="urn:microsoft.com/office/officeart/2005/8/layout/orgChart1"/>
    <dgm:cxn modelId="{9FFC38B8-1D49-4487-B103-DDFBB498C752}" type="presParOf" srcId="{37C6ADB7-C67A-4FFB-8FF8-ADA9111640DE}" destId="{EF6CCFB9-396E-4B85-8CBA-5B015A0FFF2D}" srcOrd="1" destOrd="0" presId="urn:microsoft.com/office/officeart/2005/8/layout/orgChart1"/>
    <dgm:cxn modelId="{886C2CAD-5061-4D90-BEFA-4DF16CA771B1}" type="presParOf" srcId="{A474E712-981E-4365-A97C-FC104EB0F1CB}" destId="{CA3FC653-2A13-467F-BF71-74710A3DDB10}" srcOrd="1" destOrd="0" presId="urn:microsoft.com/office/officeart/2005/8/layout/orgChart1"/>
    <dgm:cxn modelId="{A59A8A8D-8E82-4FEF-9B4E-B378B7ED1BB1}" type="presParOf" srcId="{A474E712-981E-4365-A97C-FC104EB0F1CB}" destId="{DBF4E0C6-7FEB-410C-854C-B4A06C3961DD}" srcOrd="2" destOrd="0" presId="urn:microsoft.com/office/officeart/2005/8/layout/orgChart1"/>
    <dgm:cxn modelId="{1E178D2F-3A08-4CA3-8054-8338B6E40861}" type="presParOf" srcId="{FA9ADC5B-189A-4E20-A138-49C5EEF1239E}" destId="{03BD9DBD-364F-4DB9-B78C-DF2D7A5C4354}" srcOrd="2" destOrd="0" presId="urn:microsoft.com/office/officeart/2005/8/layout/orgChart1"/>
    <dgm:cxn modelId="{F943FDA5-4C97-489E-990A-EF7D4E60629A}" type="presParOf" srcId="{FA9ADC5B-189A-4E20-A138-49C5EEF1239E}" destId="{4166D3BA-576C-405B-810F-8D771B3A287D}" srcOrd="3" destOrd="0" presId="urn:microsoft.com/office/officeart/2005/8/layout/orgChart1"/>
    <dgm:cxn modelId="{B8E69F98-3651-4F3D-94A7-1617A7B806EC}" type="presParOf" srcId="{4166D3BA-576C-405B-810F-8D771B3A287D}" destId="{F2F4A7AA-F9E5-466F-8287-3803EEC3F4D9}" srcOrd="0" destOrd="0" presId="urn:microsoft.com/office/officeart/2005/8/layout/orgChart1"/>
    <dgm:cxn modelId="{D5339D77-888C-45F6-B650-4FC1A47E7CD2}" type="presParOf" srcId="{F2F4A7AA-F9E5-466F-8287-3803EEC3F4D9}" destId="{9E3705BD-F871-4F68-85FD-6B88AB7002B2}" srcOrd="0" destOrd="0" presId="urn:microsoft.com/office/officeart/2005/8/layout/orgChart1"/>
    <dgm:cxn modelId="{A858D9BF-2FA0-456F-A915-0195FC4D9871}" type="presParOf" srcId="{F2F4A7AA-F9E5-466F-8287-3803EEC3F4D9}" destId="{4BBF53C7-F463-495F-8128-C10DC6B9BC2A}" srcOrd="1" destOrd="0" presId="urn:microsoft.com/office/officeart/2005/8/layout/orgChart1"/>
    <dgm:cxn modelId="{134B27DC-6E92-4E90-A3EA-FB2AC7033B5F}" type="presParOf" srcId="{4166D3BA-576C-405B-810F-8D771B3A287D}" destId="{574947ED-3FDB-4A1D-A30B-51E0FD0F44D6}" srcOrd="1" destOrd="0" presId="urn:microsoft.com/office/officeart/2005/8/layout/orgChart1"/>
    <dgm:cxn modelId="{8E6C90D9-D7AC-4922-A705-C6F242F8236D}" type="presParOf" srcId="{4166D3BA-576C-405B-810F-8D771B3A287D}" destId="{F92B5D2B-624A-4357-8D4F-DE12E0605901}" srcOrd="2" destOrd="0" presId="urn:microsoft.com/office/officeart/2005/8/layout/orgChart1"/>
    <dgm:cxn modelId="{93E20845-B8C9-4B9E-A9BC-5D4D2A8D0999}" type="presParOf" srcId="{FA9ADC5B-189A-4E20-A138-49C5EEF1239E}" destId="{87EBCE6E-85F7-4F56-A28B-F6A7A2FBAFB7}" srcOrd="4" destOrd="0" presId="urn:microsoft.com/office/officeart/2005/8/layout/orgChart1"/>
    <dgm:cxn modelId="{C2C022D7-6C22-4026-85FC-8926973B4112}" type="presParOf" srcId="{FA9ADC5B-189A-4E20-A138-49C5EEF1239E}" destId="{44AD5D03-8812-4F44-B328-0001EE9826A6}" srcOrd="5" destOrd="0" presId="urn:microsoft.com/office/officeart/2005/8/layout/orgChart1"/>
    <dgm:cxn modelId="{FA8D184C-05F9-4E37-9623-22323D8D9FB5}" type="presParOf" srcId="{44AD5D03-8812-4F44-B328-0001EE9826A6}" destId="{12136C26-821D-4BB3-BD0C-95A3C47C7A28}" srcOrd="0" destOrd="0" presId="urn:microsoft.com/office/officeart/2005/8/layout/orgChart1"/>
    <dgm:cxn modelId="{B57BE069-453B-4873-91C4-9EF77E954759}" type="presParOf" srcId="{12136C26-821D-4BB3-BD0C-95A3C47C7A28}" destId="{AE36141B-E84F-4689-AD16-89FBD8D9B466}" srcOrd="0" destOrd="0" presId="urn:microsoft.com/office/officeart/2005/8/layout/orgChart1"/>
    <dgm:cxn modelId="{EBE4184C-9579-4AC3-88BB-E6C9B3D2E650}" type="presParOf" srcId="{12136C26-821D-4BB3-BD0C-95A3C47C7A28}" destId="{295F33FE-2195-45C9-BAFE-5279D2CBAA0D}" srcOrd="1" destOrd="0" presId="urn:microsoft.com/office/officeart/2005/8/layout/orgChart1"/>
    <dgm:cxn modelId="{4D2CA12D-9D7B-4C88-ADC9-E3D3CF6A1E1E}" type="presParOf" srcId="{44AD5D03-8812-4F44-B328-0001EE9826A6}" destId="{3C06C231-1967-416D-AAB6-1D75AE31A0B8}" srcOrd="1" destOrd="0" presId="urn:microsoft.com/office/officeart/2005/8/layout/orgChart1"/>
    <dgm:cxn modelId="{F6C90A25-CEFE-43B3-843A-EBE75215EA96}" type="presParOf" srcId="{44AD5D03-8812-4F44-B328-0001EE9826A6}" destId="{4387A3D0-99F5-46A7-B11A-A32FBE3AD543}" srcOrd="2" destOrd="0" presId="urn:microsoft.com/office/officeart/2005/8/layout/orgChart1"/>
    <dgm:cxn modelId="{BB5912C2-44E7-4713-ABE5-69F289C147A0}" type="presParOf" srcId="{CF341D5C-6C83-4CF8-8B85-7CB09356EB30}" destId="{BBC902C1-85A2-4FF0-9CAA-91F29FCDCEA1}" srcOrd="2" destOrd="0" presId="urn:microsoft.com/office/officeart/2005/8/layout/orgChart1"/>
    <dgm:cxn modelId="{1EB7D2EF-2AC4-449F-BE42-BB57800710C0}" type="presParOf" srcId="{A43DCE7C-3714-4F32-8817-AA5F0BD800F7}" destId="{00EB8B72-E392-4594-A645-BBDC95C1571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0EC197F-02E7-4ECF-B810-F78F5F4CFAFD}" type="doc">
      <dgm:prSet loTypeId="urn:microsoft.com/office/officeart/2005/8/layout/radial3" loCatId="relationship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27307E40-23BC-44D7-A501-7A51D5D05526}">
      <dgm:prSet phldrT="[文字]" custT="1"/>
      <dgm:spPr/>
      <dgm:t>
        <a:bodyPr/>
        <a:lstStyle/>
        <a:p>
          <a:pPr>
            <a:lnSpc>
              <a:spcPct val="100000"/>
            </a:lnSpc>
          </a:pPr>
          <a:r>
            <a:rPr lang="en-US" altLang="zh-TW" sz="4000" dirty="0" err="1" smtClean="0">
              <a:solidFill>
                <a:schemeClr val="bg1"/>
              </a:solidFill>
            </a:rPr>
            <a:t>Doit</a:t>
          </a:r>
          <a:r>
            <a:rPr lang="zh-TW" altLang="en-US" sz="4000" dirty="0" smtClean="0">
              <a:solidFill>
                <a:schemeClr val="bg1"/>
              </a:solidFill>
            </a:rPr>
            <a:t>實作商舖</a:t>
          </a:r>
          <a:endParaRPr lang="zh-TW" altLang="en-US" sz="4000" dirty="0">
            <a:solidFill>
              <a:schemeClr val="bg1"/>
            </a:solidFill>
          </a:endParaRPr>
        </a:p>
      </dgm:t>
    </dgm:pt>
    <dgm:pt modelId="{22B54357-3BC5-4D43-ABA1-87001B6D97CB}" type="parTrans" cxnId="{D4E87AB0-8CFC-4412-B506-42B165CC2C6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86B8E5BB-2330-4682-9C55-C5B877C30FC9}" type="sibTrans" cxnId="{D4E87AB0-8CFC-4412-B506-42B165CC2C6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9DF14DB1-D2E2-455C-B6A7-54058C36486D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經營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企劃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DBC5D7-98CD-4EA5-9BA9-CE4B74AE05F0}" type="parTrans" cxnId="{891B70E2-1038-4DC4-ADAD-D65DF1C5CBD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D9F59924-1456-4E6F-ADFF-61C7D40B1896}" type="sibTrans" cxnId="{891B70E2-1038-4DC4-ADAD-D65DF1C5CBD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65947195-B2D1-4131-97C6-FE96682E1385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行銷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廣告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F033EF8-0B06-48C3-957D-A028DA4D4EA5}" type="parTrans" cxnId="{CD35504A-EA26-4D70-9F69-77BFC410AB18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62024104-D1E7-4352-AB8B-C0D3AE7D77E1}" type="sibTrans" cxnId="{CD35504A-EA26-4D70-9F69-77BFC410AB18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EA900302-0346-4700-8A54-EF25C2072D52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財務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會計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657A09-C628-4679-852F-0CA9AFA2DCBC}" type="parTrans" cxnId="{96769111-70C4-46B6-B808-805CAEBAB6F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3BA95EEF-AF97-496E-A4FD-A346EC2E445A}" type="sibTrans" cxnId="{96769111-70C4-46B6-B808-805CAEBAB6F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02F53837-EFE0-4EE7-8DCC-C7329085F570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採購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倉儲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92A793-973E-4C79-9090-C5FD34C55916}" type="parTrans" cxnId="{9CC6A8B6-31BE-4947-B9FE-C0C1D6CC7C22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B67389AB-2B91-4932-ABAA-5841D86627E1}" type="sibTrans" cxnId="{9CC6A8B6-31BE-4947-B9FE-C0C1D6CC7C22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A72187D1-8070-4DF0-A8DF-1EB8605C2DB8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總務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後勤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CFBD1F-C060-47C1-9777-DD293AB5BF83}" type="parTrans" cxnId="{7DFCF614-1D92-4781-BDA3-D60BC318040A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C78C24EF-854C-409D-BCF6-76AA3B3CED4A}" type="sibTrans" cxnId="{7DFCF614-1D92-4781-BDA3-D60BC318040A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1E02A446-B042-4082-B6AF-87EC541D3D41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業務</a:t>
          </a:r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行銷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431827-ABFF-4D34-8910-B28D2C5FD12F}" type="parTrans" cxnId="{3A6E91FF-9841-4A71-A5B1-7318AD295EE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85E916D3-4FB1-4BFA-8CAA-757B72928E4D}" type="sibTrans" cxnId="{3A6E91FF-9841-4A71-A5B1-7318AD295EE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27112ECE-FA92-4BB9-BF40-08BF323C1BB5}" type="pres">
      <dgm:prSet presAssocID="{00EC197F-02E7-4ECF-B810-F78F5F4CFAF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14C385D-F035-4F65-8333-388F9DBA28ED}" type="pres">
      <dgm:prSet presAssocID="{00EC197F-02E7-4ECF-B810-F78F5F4CFAFD}" presName="radial" presStyleCnt="0">
        <dgm:presLayoutVars>
          <dgm:animLvl val="ctr"/>
        </dgm:presLayoutVars>
      </dgm:prSet>
      <dgm:spPr/>
    </dgm:pt>
    <dgm:pt modelId="{7BA47B1A-55A5-4170-9F7B-B431973002A5}" type="pres">
      <dgm:prSet presAssocID="{27307E40-23BC-44D7-A501-7A51D5D05526}" presName="centerShape" presStyleLbl="vennNode1" presStyleIdx="0" presStyleCnt="7"/>
      <dgm:spPr/>
      <dgm:t>
        <a:bodyPr/>
        <a:lstStyle/>
        <a:p>
          <a:endParaRPr lang="zh-TW" altLang="en-US"/>
        </a:p>
      </dgm:t>
    </dgm:pt>
    <dgm:pt modelId="{637A7A47-AD30-41CA-8627-0AB9625C407C}" type="pres">
      <dgm:prSet presAssocID="{9DF14DB1-D2E2-455C-B6A7-54058C36486D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9BF048-0AD6-43B1-B640-1B40331AA709}" type="pres">
      <dgm:prSet presAssocID="{65947195-B2D1-4131-97C6-FE96682E1385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175DDF-2784-42E8-9C39-62EF94CC22B5}" type="pres">
      <dgm:prSet presAssocID="{EA900302-0346-4700-8A54-EF25C2072D52}" presName="node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6900E18-3E5D-42C4-87EB-03807B56BF4D}" type="pres">
      <dgm:prSet presAssocID="{02F53837-EFE0-4EE7-8DCC-C7329085F570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192B79-56ED-418E-8BB5-BE5D168F22CB}" type="pres">
      <dgm:prSet presAssocID="{A72187D1-8070-4DF0-A8DF-1EB8605C2DB8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4F16B3-573A-4781-84F2-029CDC05289B}" type="pres">
      <dgm:prSet presAssocID="{1E02A446-B042-4082-B6AF-87EC541D3D41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91B70E2-1038-4DC4-ADAD-D65DF1C5CBD5}" srcId="{27307E40-23BC-44D7-A501-7A51D5D05526}" destId="{9DF14DB1-D2E2-455C-B6A7-54058C36486D}" srcOrd="0" destOrd="0" parTransId="{CFDBC5D7-98CD-4EA5-9BA9-CE4B74AE05F0}" sibTransId="{D9F59924-1456-4E6F-ADFF-61C7D40B1896}"/>
    <dgm:cxn modelId="{215DCE8B-D621-48FF-9B99-75B05319044B}" type="presOf" srcId="{EA900302-0346-4700-8A54-EF25C2072D52}" destId="{5B175DDF-2784-42E8-9C39-62EF94CC22B5}" srcOrd="0" destOrd="0" presId="urn:microsoft.com/office/officeart/2005/8/layout/radial3"/>
    <dgm:cxn modelId="{7DFCF614-1D92-4781-BDA3-D60BC318040A}" srcId="{27307E40-23BC-44D7-A501-7A51D5D05526}" destId="{A72187D1-8070-4DF0-A8DF-1EB8605C2DB8}" srcOrd="4" destOrd="0" parTransId="{9FCFBD1F-C060-47C1-9777-DD293AB5BF83}" sibTransId="{C78C24EF-854C-409D-BCF6-76AA3B3CED4A}"/>
    <dgm:cxn modelId="{7A1588F2-45F5-41A1-9E1B-3077ACA60F87}" type="presOf" srcId="{1E02A446-B042-4082-B6AF-87EC541D3D41}" destId="{1D4F16B3-573A-4781-84F2-029CDC05289B}" srcOrd="0" destOrd="0" presId="urn:microsoft.com/office/officeart/2005/8/layout/radial3"/>
    <dgm:cxn modelId="{D4E87AB0-8CFC-4412-B506-42B165CC2C65}" srcId="{00EC197F-02E7-4ECF-B810-F78F5F4CFAFD}" destId="{27307E40-23BC-44D7-A501-7A51D5D05526}" srcOrd="0" destOrd="0" parTransId="{22B54357-3BC5-4D43-ABA1-87001B6D97CB}" sibTransId="{86B8E5BB-2330-4682-9C55-C5B877C30FC9}"/>
    <dgm:cxn modelId="{3A6E91FF-9841-4A71-A5B1-7318AD295EEF}" srcId="{27307E40-23BC-44D7-A501-7A51D5D05526}" destId="{1E02A446-B042-4082-B6AF-87EC541D3D41}" srcOrd="5" destOrd="0" parTransId="{60431827-ABFF-4D34-8910-B28D2C5FD12F}" sibTransId="{85E916D3-4FB1-4BFA-8CAA-757B72928E4D}"/>
    <dgm:cxn modelId="{A7C5A55C-E489-43BE-8AB7-A2050042A1E7}" type="presOf" srcId="{02F53837-EFE0-4EE7-8DCC-C7329085F570}" destId="{56900E18-3E5D-42C4-87EB-03807B56BF4D}" srcOrd="0" destOrd="0" presId="urn:microsoft.com/office/officeart/2005/8/layout/radial3"/>
    <dgm:cxn modelId="{81A70CCC-03F1-4063-803C-7DB9BEE18B74}" type="presOf" srcId="{65947195-B2D1-4131-97C6-FE96682E1385}" destId="{6F9BF048-0AD6-43B1-B640-1B40331AA709}" srcOrd="0" destOrd="0" presId="urn:microsoft.com/office/officeart/2005/8/layout/radial3"/>
    <dgm:cxn modelId="{96769111-70C4-46B6-B808-805CAEBAB6FF}" srcId="{27307E40-23BC-44D7-A501-7A51D5D05526}" destId="{EA900302-0346-4700-8A54-EF25C2072D52}" srcOrd="2" destOrd="0" parTransId="{AC657A09-C628-4679-852F-0CA9AFA2DCBC}" sibTransId="{3BA95EEF-AF97-496E-A4FD-A346EC2E445A}"/>
    <dgm:cxn modelId="{80AE6025-740B-489B-8733-5DFB67DC9BA5}" type="presOf" srcId="{9DF14DB1-D2E2-455C-B6A7-54058C36486D}" destId="{637A7A47-AD30-41CA-8627-0AB9625C407C}" srcOrd="0" destOrd="0" presId="urn:microsoft.com/office/officeart/2005/8/layout/radial3"/>
    <dgm:cxn modelId="{CD35504A-EA26-4D70-9F69-77BFC410AB18}" srcId="{27307E40-23BC-44D7-A501-7A51D5D05526}" destId="{65947195-B2D1-4131-97C6-FE96682E1385}" srcOrd="1" destOrd="0" parTransId="{AF033EF8-0B06-48C3-957D-A028DA4D4EA5}" sibTransId="{62024104-D1E7-4352-AB8B-C0D3AE7D77E1}"/>
    <dgm:cxn modelId="{9CC6A8B6-31BE-4947-B9FE-C0C1D6CC7C22}" srcId="{27307E40-23BC-44D7-A501-7A51D5D05526}" destId="{02F53837-EFE0-4EE7-8DCC-C7329085F570}" srcOrd="3" destOrd="0" parTransId="{8C92A793-973E-4C79-9090-C5FD34C55916}" sibTransId="{B67389AB-2B91-4932-ABAA-5841D86627E1}"/>
    <dgm:cxn modelId="{602014F5-2E80-4591-BF67-348C4ADA4D7A}" type="presOf" srcId="{00EC197F-02E7-4ECF-B810-F78F5F4CFAFD}" destId="{27112ECE-FA92-4BB9-BF40-08BF323C1BB5}" srcOrd="0" destOrd="0" presId="urn:microsoft.com/office/officeart/2005/8/layout/radial3"/>
    <dgm:cxn modelId="{C027557F-FAF9-4CA3-AC4C-394A80B97E9F}" type="presOf" srcId="{27307E40-23BC-44D7-A501-7A51D5D05526}" destId="{7BA47B1A-55A5-4170-9F7B-B431973002A5}" srcOrd="0" destOrd="0" presId="urn:microsoft.com/office/officeart/2005/8/layout/radial3"/>
    <dgm:cxn modelId="{8C2C59DA-560E-4501-A43E-182F788FDF35}" type="presOf" srcId="{A72187D1-8070-4DF0-A8DF-1EB8605C2DB8}" destId="{63192B79-56ED-418E-8BB5-BE5D168F22CB}" srcOrd="0" destOrd="0" presId="urn:microsoft.com/office/officeart/2005/8/layout/radial3"/>
    <dgm:cxn modelId="{0F3BAE44-E226-4216-A406-0B47D30DA55A}" type="presParOf" srcId="{27112ECE-FA92-4BB9-BF40-08BF323C1BB5}" destId="{A14C385D-F035-4F65-8333-388F9DBA28ED}" srcOrd="0" destOrd="0" presId="urn:microsoft.com/office/officeart/2005/8/layout/radial3"/>
    <dgm:cxn modelId="{CFC781A6-8044-4F40-87A9-805414FF8AAC}" type="presParOf" srcId="{A14C385D-F035-4F65-8333-388F9DBA28ED}" destId="{7BA47B1A-55A5-4170-9F7B-B431973002A5}" srcOrd="0" destOrd="0" presId="urn:microsoft.com/office/officeart/2005/8/layout/radial3"/>
    <dgm:cxn modelId="{73113365-7007-41D7-BE76-921DB39CDC9A}" type="presParOf" srcId="{A14C385D-F035-4F65-8333-388F9DBA28ED}" destId="{637A7A47-AD30-41CA-8627-0AB9625C407C}" srcOrd="1" destOrd="0" presId="urn:microsoft.com/office/officeart/2005/8/layout/radial3"/>
    <dgm:cxn modelId="{C9DC1906-225E-4CEA-A1A9-FF7AAFE8D0F2}" type="presParOf" srcId="{A14C385D-F035-4F65-8333-388F9DBA28ED}" destId="{6F9BF048-0AD6-43B1-B640-1B40331AA709}" srcOrd="2" destOrd="0" presId="urn:microsoft.com/office/officeart/2005/8/layout/radial3"/>
    <dgm:cxn modelId="{2634D8D8-232C-4AD3-99FA-455F659CB71D}" type="presParOf" srcId="{A14C385D-F035-4F65-8333-388F9DBA28ED}" destId="{5B175DDF-2784-42E8-9C39-62EF94CC22B5}" srcOrd="3" destOrd="0" presId="urn:microsoft.com/office/officeart/2005/8/layout/radial3"/>
    <dgm:cxn modelId="{42782BDE-66E2-422E-BAED-CBFFB9B3389E}" type="presParOf" srcId="{A14C385D-F035-4F65-8333-388F9DBA28ED}" destId="{56900E18-3E5D-42C4-87EB-03807B56BF4D}" srcOrd="4" destOrd="0" presId="urn:microsoft.com/office/officeart/2005/8/layout/radial3"/>
    <dgm:cxn modelId="{4A9D4DE1-0856-4914-B21F-34ED06C47554}" type="presParOf" srcId="{A14C385D-F035-4F65-8333-388F9DBA28ED}" destId="{63192B79-56ED-418E-8BB5-BE5D168F22CB}" srcOrd="5" destOrd="0" presId="urn:microsoft.com/office/officeart/2005/8/layout/radial3"/>
    <dgm:cxn modelId="{B9445374-96A4-4DBB-A7F4-9339735A6271}" type="presParOf" srcId="{A14C385D-F035-4F65-8333-388F9DBA28ED}" destId="{1D4F16B3-573A-4781-84F2-029CDC05289B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0EC197F-02E7-4ECF-B810-F78F5F4CFAFD}" type="doc">
      <dgm:prSet loTypeId="urn:microsoft.com/office/officeart/2005/8/layout/radial3" loCatId="relationship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27307E40-23BC-44D7-A501-7A51D5D05526}">
      <dgm:prSet phldrT="[文字]" custT="1"/>
      <dgm:spPr/>
      <dgm:t>
        <a:bodyPr/>
        <a:lstStyle/>
        <a:p>
          <a:r>
            <a:rPr lang="en-US" altLang="zh-TW" sz="4000" dirty="0" err="1" smtClean="0">
              <a:solidFill>
                <a:schemeClr val="bg1"/>
              </a:solidFill>
            </a:rPr>
            <a:t>Doit</a:t>
          </a:r>
          <a:r>
            <a:rPr lang="zh-TW" altLang="en-US" sz="4000" dirty="0" smtClean="0">
              <a:solidFill>
                <a:schemeClr val="bg1"/>
              </a:solidFill>
            </a:rPr>
            <a:t>實作商舖</a:t>
          </a:r>
          <a:endParaRPr lang="zh-TW" altLang="en-US" sz="4000" dirty="0">
            <a:solidFill>
              <a:schemeClr val="bg1"/>
            </a:solidFill>
          </a:endParaRPr>
        </a:p>
      </dgm:t>
    </dgm:pt>
    <dgm:pt modelId="{22B54357-3BC5-4D43-ABA1-87001B6D97CB}" type="parTrans" cxnId="{D4E87AB0-8CFC-4412-B506-42B165CC2C6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86B8E5BB-2330-4682-9C55-C5B877C30FC9}" type="sibTrans" cxnId="{D4E87AB0-8CFC-4412-B506-42B165CC2C6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9DF14DB1-D2E2-455C-B6A7-54058C36486D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書面結案報告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DBC5D7-98CD-4EA5-9BA9-CE4B74AE05F0}" type="parTrans" cxnId="{891B70E2-1038-4DC4-ADAD-D65DF1C5CBD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D9F59924-1456-4E6F-ADFF-61C7D40B1896}" type="sibTrans" cxnId="{891B70E2-1038-4DC4-ADAD-D65DF1C5CBD5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65947195-B2D1-4131-97C6-FE96682E1385}">
      <dgm:prSet phldrT="[文字]" custT="1"/>
      <dgm:spPr/>
      <dgm:t>
        <a:bodyPr/>
        <a:lstStyle/>
        <a:p>
          <a:r>
            <a:rPr lang="en-US" altLang="zh-TW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DM</a:t>
          </a:r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影音製作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F033EF8-0B06-48C3-957D-A028DA4D4EA5}" type="parTrans" cxnId="{CD35504A-EA26-4D70-9F69-77BFC410AB18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62024104-D1E7-4352-AB8B-C0D3AE7D77E1}" type="sibTrans" cxnId="{CD35504A-EA26-4D70-9F69-77BFC410AB18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EA900302-0346-4700-8A54-EF25C2072D52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會計與金流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657A09-C628-4679-852F-0CA9AFA2DCBC}" type="parTrans" cxnId="{96769111-70C4-46B6-B808-805CAEBAB6F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3BA95EEF-AF97-496E-A4FD-A346EC2E445A}" type="sibTrans" cxnId="{96769111-70C4-46B6-B808-805CAEBAB6F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02F53837-EFE0-4EE7-8DCC-C7329085F570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商品備貨調度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92A793-973E-4C79-9090-C5FD34C55916}" type="parTrans" cxnId="{9CC6A8B6-31BE-4947-B9FE-C0C1D6CC7C22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B67389AB-2B91-4932-ABAA-5841D86627E1}" type="sibTrans" cxnId="{9CC6A8B6-31BE-4947-B9FE-C0C1D6CC7C22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A72187D1-8070-4DF0-A8DF-1EB8605C2DB8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展場布置撤場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CFBD1F-C060-47C1-9777-DD293AB5BF83}" type="parTrans" cxnId="{7DFCF614-1D92-4781-BDA3-D60BC318040A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C78C24EF-854C-409D-BCF6-76AA3B3CED4A}" type="sibTrans" cxnId="{7DFCF614-1D92-4781-BDA3-D60BC318040A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1E02A446-B042-4082-B6AF-87EC541D3D41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展覽或走秀</a:t>
          </a:r>
          <a:endParaRPr lang="zh-TW" altLang="en-US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0431827-ABFF-4D34-8910-B28D2C5FD12F}" type="parTrans" cxnId="{3A6E91FF-9841-4A71-A5B1-7318AD295EE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85E916D3-4FB1-4BFA-8CAA-757B72928E4D}" type="sibTrans" cxnId="{3A6E91FF-9841-4A71-A5B1-7318AD295EEF}">
      <dgm:prSet/>
      <dgm:spPr/>
      <dgm:t>
        <a:bodyPr/>
        <a:lstStyle/>
        <a:p>
          <a:endParaRPr lang="zh-TW" altLang="en-US" sz="1800">
            <a:solidFill>
              <a:schemeClr val="bg1"/>
            </a:solidFill>
          </a:endParaRPr>
        </a:p>
      </dgm:t>
    </dgm:pt>
    <dgm:pt modelId="{27112ECE-FA92-4BB9-BF40-08BF323C1BB5}" type="pres">
      <dgm:prSet presAssocID="{00EC197F-02E7-4ECF-B810-F78F5F4CFAF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14C385D-F035-4F65-8333-388F9DBA28ED}" type="pres">
      <dgm:prSet presAssocID="{00EC197F-02E7-4ECF-B810-F78F5F4CFAFD}" presName="radial" presStyleCnt="0">
        <dgm:presLayoutVars>
          <dgm:animLvl val="ctr"/>
        </dgm:presLayoutVars>
      </dgm:prSet>
      <dgm:spPr/>
    </dgm:pt>
    <dgm:pt modelId="{7BA47B1A-55A5-4170-9F7B-B431973002A5}" type="pres">
      <dgm:prSet presAssocID="{27307E40-23BC-44D7-A501-7A51D5D05526}" presName="centerShape" presStyleLbl="vennNode1" presStyleIdx="0" presStyleCnt="7"/>
      <dgm:spPr/>
      <dgm:t>
        <a:bodyPr/>
        <a:lstStyle/>
        <a:p>
          <a:endParaRPr lang="zh-TW" altLang="en-US"/>
        </a:p>
      </dgm:t>
    </dgm:pt>
    <dgm:pt modelId="{637A7A47-AD30-41CA-8627-0AB9625C407C}" type="pres">
      <dgm:prSet presAssocID="{9DF14DB1-D2E2-455C-B6A7-54058C36486D}" presName="node" presStyleLbl="vennNode1" presStyleIdx="1" presStyleCnt="7" custScaleX="121904" custScaleY="108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9BF048-0AD6-43B1-B640-1B40331AA709}" type="pres">
      <dgm:prSet presAssocID="{65947195-B2D1-4131-97C6-FE96682E1385}" presName="node" presStyleLbl="vennNode1" presStyleIdx="2" presStyleCnt="7" custScaleX="121904" custScaleY="108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175DDF-2784-42E8-9C39-62EF94CC22B5}" type="pres">
      <dgm:prSet presAssocID="{EA900302-0346-4700-8A54-EF25C2072D52}" presName="node" presStyleLbl="vennNode1" presStyleIdx="3" presStyleCnt="7" custScaleX="121904" custScaleY="108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6900E18-3E5D-42C4-87EB-03807B56BF4D}" type="pres">
      <dgm:prSet presAssocID="{02F53837-EFE0-4EE7-8DCC-C7329085F570}" presName="node" presStyleLbl="vennNode1" presStyleIdx="4" presStyleCnt="7" custScaleX="121904" custScaleY="108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192B79-56ED-418E-8BB5-BE5D168F22CB}" type="pres">
      <dgm:prSet presAssocID="{A72187D1-8070-4DF0-A8DF-1EB8605C2DB8}" presName="node" presStyleLbl="vennNode1" presStyleIdx="5" presStyleCnt="7" custScaleX="121904" custScaleY="108986" custRadScaleRad="97547" custRadScaleInc="-41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4F16B3-573A-4781-84F2-029CDC05289B}" type="pres">
      <dgm:prSet presAssocID="{1E02A446-B042-4082-B6AF-87EC541D3D41}" presName="node" presStyleLbl="vennNode1" presStyleIdx="6" presStyleCnt="7" custScaleX="121904" custScaleY="108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91B70E2-1038-4DC4-ADAD-D65DF1C5CBD5}" srcId="{27307E40-23BC-44D7-A501-7A51D5D05526}" destId="{9DF14DB1-D2E2-455C-B6A7-54058C36486D}" srcOrd="0" destOrd="0" parTransId="{CFDBC5D7-98CD-4EA5-9BA9-CE4B74AE05F0}" sibTransId="{D9F59924-1456-4E6F-ADFF-61C7D40B1896}"/>
    <dgm:cxn modelId="{AA4B3B14-0E59-4146-9377-A0DEDBD39A2C}" type="presOf" srcId="{1E02A446-B042-4082-B6AF-87EC541D3D41}" destId="{1D4F16B3-573A-4781-84F2-029CDC05289B}" srcOrd="0" destOrd="0" presId="urn:microsoft.com/office/officeart/2005/8/layout/radial3"/>
    <dgm:cxn modelId="{7DFCF614-1D92-4781-BDA3-D60BC318040A}" srcId="{27307E40-23BC-44D7-A501-7A51D5D05526}" destId="{A72187D1-8070-4DF0-A8DF-1EB8605C2DB8}" srcOrd="4" destOrd="0" parTransId="{9FCFBD1F-C060-47C1-9777-DD293AB5BF83}" sibTransId="{C78C24EF-854C-409D-BCF6-76AA3B3CED4A}"/>
    <dgm:cxn modelId="{49B4FEA9-80E8-460F-BD57-FD1A2E6D477C}" type="presOf" srcId="{00EC197F-02E7-4ECF-B810-F78F5F4CFAFD}" destId="{27112ECE-FA92-4BB9-BF40-08BF323C1BB5}" srcOrd="0" destOrd="0" presId="urn:microsoft.com/office/officeart/2005/8/layout/radial3"/>
    <dgm:cxn modelId="{F4479788-5882-46C5-9279-AB511DF65308}" type="presOf" srcId="{EA900302-0346-4700-8A54-EF25C2072D52}" destId="{5B175DDF-2784-42E8-9C39-62EF94CC22B5}" srcOrd="0" destOrd="0" presId="urn:microsoft.com/office/officeart/2005/8/layout/radial3"/>
    <dgm:cxn modelId="{AAAF28F1-CADE-45DF-97D6-5123DA9E2A59}" type="presOf" srcId="{27307E40-23BC-44D7-A501-7A51D5D05526}" destId="{7BA47B1A-55A5-4170-9F7B-B431973002A5}" srcOrd="0" destOrd="0" presId="urn:microsoft.com/office/officeart/2005/8/layout/radial3"/>
    <dgm:cxn modelId="{D4E87AB0-8CFC-4412-B506-42B165CC2C65}" srcId="{00EC197F-02E7-4ECF-B810-F78F5F4CFAFD}" destId="{27307E40-23BC-44D7-A501-7A51D5D05526}" srcOrd="0" destOrd="0" parTransId="{22B54357-3BC5-4D43-ABA1-87001B6D97CB}" sibTransId="{86B8E5BB-2330-4682-9C55-C5B877C30FC9}"/>
    <dgm:cxn modelId="{20A3059B-9F51-482C-A07E-F7376E2CDC61}" type="presOf" srcId="{9DF14DB1-D2E2-455C-B6A7-54058C36486D}" destId="{637A7A47-AD30-41CA-8627-0AB9625C407C}" srcOrd="0" destOrd="0" presId="urn:microsoft.com/office/officeart/2005/8/layout/radial3"/>
    <dgm:cxn modelId="{3A6E91FF-9841-4A71-A5B1-7318AD295EEF}" srcId="{27307E40-23BC-44D7-A501-7A51D5D05526}" destId="{1E02A446-B042-4082-B6AF-87EC541D3D41}" srcOrd="5" destOrd="0" parTransId="{60431827-ABFF-4D34-8910-B28D2C5FD12F}" sibTransId="{85E916D3-4FB1-4BFA-8CAA-757B72928E4D}"/>
    <dgm:cxn modelId="{E8814501-7C8B-451E-9F6C-799B963F0095}" type="presOf" srcId="{65947195-B2D1-4131-97C6-FE96682E1385}" destId="{6F9BF048-0AD6-43B1-B640-1B40331AA709}" srcOrd="0" destOrd="0" presId="urn:microsoft.com/office/officeart/2005/8/layout/radial3"/>
    <dgm:cxn modelId="{44EA7833-A9CE-4657-AF92-1DAFD7BFEB9E}" type="presOf" srcId="{02F53837-EFE0-4EE7-8DCC-C7329085F570}" destId="{56900E18-3E5D-42C4-87EB-03807B56BF4D}" srcOrd="0" destOrd="0" presId="urn:microsoft.com/office/officeart/2005/8/layout/radial3"/>
    <dgm:cxn modelId="{96769111-70C4-46B6-B808-805CAEBAB6FF}" srcId="{27307E40-23BC-44D7-A501-7A51D5D05526}" destId="{EA900302-0346-4700-8A54-EF25C2072D52}" srcOrd="2" destOrd="0" parTransId="{AC657A09-C628-4679-852F-0CA9AFA2DCBC}" sibTransId="{3BA95EEF-AF97-496E-A4FD-A346EC2E445A}"/>
    <dgm:cxn modelId="{CD35504A-EA26-4D70-9F69-77BFC410AB18}" srcId="{27307E40-23BC-44D7-A501-7A51D5D05526}" destId="{65947195-B2D1-4131-97C6-FE96682E1385}" srcOrd="1" destOrd="0" parTransId="{AF033EF8-0B06-48C3-957D-A028DA4D4EA5}" sibTransId="{62024104-D1E7-4352-AB8B-C0D3AE7D77E1}"/>
    <dgm:cxn modelId="{9CC6A8B6-31BE-4947-B9FE-C0C1D6CC7C22}" srcId="{27307E40-23BC-44D7-A501-7A51D5D05526}" destId="{02F53837-EFE0-4EE7-8DCC-C7329085F570}" srcOrd="3" destOrd="0" parTransId="{8C92A793-973E-4C79-9090-C5FD34C55916}" sibTransId="{B67389AB-2B91-4932-ABAA-5841D86627E1}"/>
    <dgm:cxn modelId="{133927A7-08DE-4D6C-8DAC-242B59898554}" type="presOf" srcId="{A72187D1-8070-4DF0-A8DF-1EB8605C2DB8}" destId="{63192B79-56ED-418E-8BB5-BE5D168F22CB}" srcOrd="0" destOrd="0" presId="urn:microsoft.com/office/officeart/2005/8/layout/radial3"/>
    <dgm:cxn modelId="{55390935-5249-4B48-8421-B100DFCE9128}" type="presParOf" srcId="{27112ECE-FA92-4BB9-BF40-08BF323C1BB5}" destId="{A14C385D-F035-4F65-8333-388F9DBA28ED}" srcOrd="0" destOrd="0" presId="urn:microsoft.com/office/officeart/2005/8/layout/radial3"/>
    <dgm:cxn modelId="{26F31131-6827-4253-B726-EF7F70122C9E}" type="presParOf" srcId="{A14C385D-F035-4F65-8333-388F9DBA28ED}" destId="{7BA47B1A-55A5-4170-9F7B-B431973002A5}" srcOrd="0" destOrd="0" presId="urn:microsoft.com/office/officeart/2005/8/layout/radial3"/>
    <dgm:cxn modelId="{7E2C6DD5-A9AF-44E9-8D57-D716B11489A3}" type="presParOf" srcId="{A14C385D-F035-4F65-8333-388F9DBA28ED}" destId="{637A7A47-AD30-41CA-8627-0AB9625C407C}" srcOrd="1" destOrd="0" presId="urn:microsoft.com/office/officeart/2005/8/layout/radial3"/>
    <dgm:cxn modelId="{0A7A019E-9E15-4F5D-8E36-5FBA6E7F5E70}" type="presParOf" srcId="{A14C385D-F035-4F65-8333-388F9DBA28ED}" destId="{6F9BF048-0AD6-43B1-B640-1B40331AA709}" srcOrd="2" destOrd="0" presId="urn:microsoft.com/office/officeart/2005/8/layout/radial3"/>
    <dgm:cxn modelId="{38FCE940-B600-4CFE-9A7F-DC9DE9856271}" type="presParOf" srcId="{A14C385D-F035-4F65-8333-388F9DBA28ED}" destId="{5B175DDF-2784-42E8-9C39-62EF94CC22B5}" srcOrd="3" destOrd="0" presId="urn:microsoft.com/office/officeart/2005/8/layout/radial3"/>
    <dgm:cxn modelId="{F98205DD-ABA3-45AE-AE18-3E328A4004FF}" type="presParOf" srcId="{A14C385D-F035-4F65-8333-388F9DBA28ED}" destId="{56900E18-3E5D-42C4-87EB-03807B56BF4D}" srcOrd="4" destOrd="0" presId="urn:microsoft.com/office/officeart/2005/8/layout/radial3"/>
    <dgm:cxn modelId="{61E395DB-B1A3-42A5-B991-3D942C5D20C1}" type="presParOf" srcId="{A14C385D-F035-4F65-8333-388F9DBA28ED}" destId="{63192B79-56ED-418E-8BB5-BE5D168F22CB}" srcOrd="5" destOrd="0" presId="urn:microsoft.com/office/officeart/2005/8/layout/radial3"/>
    <dgm:cxn modelId="{76DCEE42-C3E0-4641-96EF-F47097945E73}" type="presParOf" srcId="{A14C385D-F035-4F65-8333-388F9DBA28ED}" destId="{1D4F16B3-573A-4781-84F2-029CDC05289B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04C63EC-F2A6-4534-95A4-D7E8A7E1C0E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CE5471F-C99A-47F6-903C-75F9C23F19EC}">
      <dgm:prSet phldrT="[文字]"/>
      <dgm:spPr/>
      <dgm:t>
        <a:bodyPr/>
        <a:lstStyle/>
        <a:p>
          <a:r>
            <a:rPr lang="zh-TW" altLang="en-US" dirty="0" smtClean="0"/>
            <a:t>店長</a:t>
          </a:r>
          <a:endParaRPr lang="zh-TW" altLang="en-US" dirty="0"/>
        </a:p>
      </dgm:t>
    </dgm:pt>
    <dgm:pt modelId="{5ACD4DFB-88EA-482A-AD07-CD268E858ACD}" type="parTrans" cxnId="{96ED0ECB-434C-45ED-8602-D2E67DE73823}">
      <dgm:prSet/>
      <dgm:spPr/>
      <dgm:t>
        <a:bodyPr/>
        <a:lstStyle/>
        <a:p>
          <a:endParaRPr lang="zh-TW" altLang="en-US"/>
        </a:p>
      </dgm:t>
    </dgm:pt>
    <dgm:pt modelId="{97C90187-2793-416F-9144-9D5A385877AD}" type="sibTrans" cxnId="{96ED0ECB-434C-45ED-8602-D2E67DE73823}">
      <dgm:prSet/>
      <dgm:spPr/>
      <dgm:t>
        <a:bodyPr/>
        <a:lstStyle/>
        <a:p>
          <a:endParaRPr lang="zh-TW" altLang="en-US"/>
        </a:p>
      </dgm:t>
    </dgm:pt>
    <dgm:pt modelId="{D9558399-902A-4B97-918F-0D218330A304}" type="asst">
      <dgm:prSet phldrT="[文字]"/>
      <dgm:spPr/>
      <dgm:t>
        <a:bodyPr/>
        <a:lstStyle/>
        <a:p>
          <a:r>
            <a:rPr lang="zh-TW" altLang="en-US" dirty="0" smtClean="0"/>
            <a:t>副店長</a:t>
          </a:r>
          <a:endParaRPr lang="zh-TW" altLang="en-US" dirty="0"/>
        </a:p>
      </dgm:t>
    </dgm:pt>
    <dgm:pt modelId="{EA92F62B-100C-4A72-85EC-4D346C36B204}" type="parTrans" cxnId="{4E22CCC3-D478-4DC5-BEB6-2AF1F90D528F}">
      <dgm:prSet/>
      <dgm:spPr/>
      <dgm:t>
        <a:bodyPr/>
        <a:lstStyle/>
        <a:p>
          <a:endParaRPr lang="zh-TW" altLang="en-US"/>
        </a:p>
      </dgm:t>
    </dgm:pt>
    <dgm:pt modelId="{42ADC72B-873C-4A80-B027-177B78299777}" type="sibTrans" cxnId="{4E22CCC3-D478-4DC5-BEB6-2AF1F90D528F}">
      <dgm:prSet/>
      <dgm:spPr/>
      <dgm:t>
        <a:bodyPr/>
        <a:lstStyle/>
        <a:p>
          <a:endParaRPr lang="zh-TW" altLang="en-US"/>
        </a:p>
      </dgm:t>
    </dgm:pt>
    <dgm:pt modelId="{6E0F6739-42B4-4518-A7C5-FE1756E25CB5}">
      <dgm:prSet phldrT="[文字]"/>
      <dgm:spPr/>
      <dgm:t>
        <a:bodyPr/>
        <a:lstStyle/>
        <a:p>
          <a:r>
            <a:rPr lang="en-US" altLang="zh-TW" dirty="0" smtClean="0"/>
            <a:t>DM</a:t>
          </a:r>
          <a:r>
            <a:rPr lang="zh-TW" altLang="en-US" dirty="0" smtClean="0"/>
            <a:t>影音組</a:t>
          </a:r>
          <a:endParaRPr lang="zh-TW" altLang="en-US" dirty="0"/>
        </a:p>
      </dgm:t>
    </dgm:pt>
    <dgm:pt modelId="{70BD1079-0AA7-4D23-BE8A-9BF30B79888C}" type="parTrans" cxnId="{64D0184A-FC13-4660-8869-821F6BC954F2}">
      <dgm:prSet/>
      <dgm:spPr/>
      <dgm:t>
        <a:bodyPr/>
        <a:lstStyle/>
        <a:p>
          <a:endParaRPr lang="zh-TW" altLang="en-US"/>
        </a:p>
      </dgm:t>
    </dgm:pt>
    <dgm:pt modelId="{8B03B0BB-306E-45F7-B657-1705DFC5637B}" type="sibTrans" cxnId="{64D0184A-FC13-4660-8869-821F6BC954F2}">
      <dgm:prSet/>
      <dgm:spPr/>
      <dgm:t>
        <a:bodyPr/>
        <a:lstStyle/>
        <a:p>
          <a:endParaRPr lang="zh-TW" altLang="en-US"/>
        </a:p>
      </dgm:t>
    </dgm:pt>
    <dgm:pt modelId="{6D8C46F0-5558-4BC0-B9AF-9E089C312C02}">
      <dgm:prSet phldrT="[文字]"/>
      <dgm:spPr/>
      <dgm:t>
        <a:bodyPr/>
        <a:lstStyle/>
        <a:p>
          <a:r>
            <a:rPr lang="zh-TW" altLang="en-US" dirty="0" smtClean="0"/>
            <a:t>會計金流組</a:t>
          </a:r>
          <a:endParaRPr lang="zh-TW" altLang="en-US" dirty="0"/>
        </a:p>
      </dgm:t>
    </dgm:pt>
    <dgm:pt modelId="{58891E87-A4FA-4D7C-8E5F-61C6EFBBCEC3}" type="parTrans" cxnId="{0D2F6CAC-660E-47DD-992D-A524177AD5E4}">
      <dgm:prSet/>
      <dgm:spPr/>
      <dgm:t>
        <a:bodyPr/>
        <a:lstStyle/>
        <a:p>
          <a:endParaRPr lang="zh-TW" altLang="en-US"/>
        </a:p>
      </dgm:t>
    </dgm:pt>
    <dgm:pt modelId="{4F29C1C5-BBEB-444C-B18D-3A65EB028046}" type="sibTrans" cxnId="{0D2F6CAC-660E-47DD-992D-A524177AD5E4}">
      <dgm:prSet/>
      <dgm:spPr/>
      <dgm:t>
        <a:bodyPr/>
        <a:lstStyle/>
        <a:p>
          <a:endParaRPr lang="zh-TW" altLang="en-US"/>
        </a:p>
      </dgm:t>
    </dgm:pt>
    <dgm:pt modelId="{645052F9-B79E-413D-99AE-310AA7032A63}" type="asst">
      <dgm:prSet phldrT="[文字]"/>
      <dgm:spPr/>
      <dgm:t>
        <a:bodyPr/>
        <a:lstStyle/>
        <a:p>
          <a:r>
            <a:rPr lang="zh-TW" altLang="en-US" dirty="0" smtClean="0"/>
            <a:t>副店長</a:t>
          </a:r>
          <a:endParaRPr lang="zh-TW" altLang="en-US" dirty="0"/>
        </a:p>
      </dgm:t>
    </dgm:pt>
    <dgm:pt modelId="{A42FC63A-C8A6-4DB7-BFFE-ADCCAF66A551}" type="parTrans" cxnId="{33866E66-A444-4C7A-87AE-7D50CF046BE5}">
      <dgm:prSet/>
      <dgm:spPr/>
      <dgm:t>
        <a:bodyPr/>
        <a:lstStyle/>
        <a:p>
          <a:endParaRPr lang="zh-TW" altLang="en-US"/>
        </a:p>
      </dgm:t>
    </dgm:pt>
    <dgm:pt modelId="{788DA813-88B3-4D24-A246-58C1D3E7F2A2}" type="sibTrans" cxnId="{33866E66-A444-4C7A-87AE-7D50CF046BE5}">
      <dgm:prSet/>
      <dgm:spPr/>
      <dgm:t>
        <a:bodyPr/>
        <a:lstStyle/>
        <a:p>
          <a:endParaRPr lang="zh-TW" altLang="en-US"/>
        </a:p>
      </dgm:t>
    </dgm:pt>
    <dgm:pt modelId="{4C25EB77-0AFD-4817-BDCD-F222D0CD8884}">
      <dgm:prSet phldrT="[文字]"/>
      <dgm:spPr/>
      <dgm:t>
        <a:bodyPr/>
        <a:lstStyle/>
        <a:p>
          <a:r>
            <a:rPr lang="zh-TW" altLang="en-US" dirty="0" smtClean="0"/>
            <a:t>採購倉儲組</a:t>
          </a:r>
          <a:endParaRPr lang="zh-TW" altLang="en-US" dirty="0"/>
        </a:p>
      </dgm:t>
    </dgm:pt>
    <dgm:pt modelId="{983F9649-9116-482F-AE0D-E2F4A91712D4}" type="parTrans" cxnId="{157D65B5-CEFD-4484-A447-F7E11630CC80}">
      <dgm:prSet/>
      <dgm:spPr/>
      <dgm:t>
        <a:bodyPr/>
        <a:lstStyle/>
        <a:p>
          <a:endParaRPr lang="zh-TW" altLang="en-US"/>
        </a:p>
      </dgm:t>
    </dgm:pt>
    <dgm:pt modelId="{B7B8D4BA-1E93-46EB-AB4D-67384F471CD3}" type="sibTrans" cxnId="{157D65B5-CEFD-4484-A447-F7E11630CC80}">
      <dgm:prSet/>
      <dgm:spPr/>
      <dgm:t>
        <a:bodyPr/>
        <a:lstStyle/>
        <a:p>
          <a:endParaRPr lang="zh-TW" altLang="en-US"/>
        </a:p>
      </dgm:t>
    </dgm:pt>
    <dgm:pt modelId="{AA670D0D-0461-485A-B142-3D8A7BD42AF8}">
      <dgm:prSet phldrT="[文字]"/>
      <dgm:spPr/>
      <dgm:t>
        <a:bodyPr/>
        <a:lstStyle/>
        <a:p>
          <a:r>
            <a:rPr lang="zh-TW" altLang="en-US" dirty="0" smtClean="0"/>
            <a:t>展場布置組</a:t>
          </a:r>
          <a:endParaRPr lang="zh-TW" altLang="en-US" dirty="0"/>
        </a:p>
      </dgm:t>
    </dgm:pt>
    <dgm:pt modelId="{0700676D-2BC5-476B-881F-D89945223C59}" type="parTrans" cxnId="{D25DE3B9-6CDB-49FF-BD8D-3550EAE497E4}">
      <dgm:prSet/>
      <dgm:spPr/>
      <dgm:t>
        <a:bodyPr/>
        <a:lstStyle/>
        <a:p>
          <a:endParaRPr lang="zh-TW" altLang="en-US"/>
        </a:p>
      </dgm:t>
    </dgm:pt>
    <dgm:pt modelId="{91FCB0F4-ED37-4F31-B53A-705BE580C81C}" type="sibTrans" cxnId="{D25DE3B9-6CDB-49FF-BD8D-3550EAE497E4}">
      <dgm:prSet/>
      <dgm:spPr/>
      <dgm:t>
        <a:bodyPr/>
        <a:lstStyle/>
        <a:p>
          <a:endParaRPr lang="zh-TW" altLang="en-US"/>
        </a:p>
      </dgm:t>
    </dgm:pt>
    <dgm:pt modelId="{1A7EB0AD-12ED-41D0-A0DD-B24C2F0B7E2E}">
      <dgm:prSet phldrT="[文字]"/>
      <dgm:spPr/>
      <dgm:t>
        <a:bodyPr/>
        <a:lstStyle/>
        <a:p>
          <a:r>
            <a:rPr lang="zh-TW" altLang="en-US" dirty="0" smtClean="0"/>
            <a:t>走秀宣傳組</a:t>
          </a:r>
          <a:endParaRPr lang="zh-TW" altLang="en-US" dirty="0"/>
        </a:p>
      </dgm:t>
    </dgm:pt>
    <dgm:pt modelId="{2D3F3119-415A-44AE-92FD-3A150B978D32}" type="parTrans" cxnId="{DC69E3FA-9F6C-4C57-9B1B-7F009360B849}">
      <dgm:prSet/>
      <dgm:spPr/>
      <dgm:t>
        <a:bodyPr/>
        <a:lstStyle/>
        <a:p>
          <a:endParaRPr lang="zh-TW" altLang="en-US"/>
        </a:p>
      </dgm:t>
    </dgm:pt>
    <dgm:pt modelId="{1D1AF0F4-DFE7-48DF-9DE2-7064DACAADBD}" type="sibTrans" cxnId="{DC69E3FA-9F6C-4C57-9B1B-7F009360B849}">
      <dgm:prSet/>
      <dgm:spPr/>
      <dgm:t>
        <a:bodyPr/>
        <a:lstStyle/>
        <a:p>
          <a:endParaRPr lang="zh-TW" altLang="en-US"/>
        </a:p>
      </dgm:t>
    </dgm:pt>
    <dgm:pt modelId="{080E3327-FDB9-4436-8EDA-70084E569073}">
      <dgm:prSet phldrT="[文字]"/>
      <dgm:spPr/>
      <dgm:t>
        <a:bodyPr/>
        <a:lstStyle/>
        <a:p>
          <a:r>
            <a:rPr lang="zh-TW" altLang="en-US" dirty="0" smtClean="0"/>
            <a:t>企畫組</a:t>
          </a:r>
          <a:endParaRPr lang="zh-TW" altLang="en-US" dirty="0"/>
        </a:p>
      </dgm:t>
    </dgm:pt>
    <dgm:pt modelId="{3639AE26-09F2-4575-81C0-4FA1E13C8746}" type="parTrans" cxnId="{EB157266-1BEE-405C-A2CF-2D2AA0342B99}">
      <dgm:prSet/>
      <dgm:spPr/>
      <dgm:t>
        <a:bodyPr/>
        <a:lstStyle/>
        <a:p>
          <a:endParaRPr lang="zh-TW" altLang="en-US"/>
        </a:p>
      </dgm:t>
    </dgm:pt>
    <dgm:pt modelId="{19649791-4F7D-4F55-A6C5-E0E4D8230893}" type="sibTrans" cxnId="{EB157266-1BEE-405C-A2CF-2D2AA0342B99}">
      <dgm:prSet/>
      <dgm:spPr/>
      <dgm:t>
        <a:bodyPr/>
        <a:lstStyle/>
        <a:p>
          <a:endParaRPr lang="zh-TW" altLang="en-US"/>
        </a:p>
      </dgm:t>
    </dgm:pt>
    <dgm:pt modelId="{ED9AEDCE-F01E-403A-8190-981EBB3DFD47}" type="pres">
      <dgm:prSet presAssocID="{D04C63EC-F2A6-4534-95A4-D7E8A7E1C0E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992263AA-E6FF-441E-AB24-1D8CBA18BE17}" type="pres">
      <dgm:prSet presAssocID="{9CE5471F-C99A-47F6-903C-75F9C23F19EC}" presName="hierRoot1" presStyleCnt="0">
        <dgm:presLayoutVars>
          <dgm:hierBranch val="init"/>
        </dgm:presLayoutVars>
      </dgm:prSet>
      <dgm:spPr/>
    </dgm:pt>
    <dgm:pt modelId="{7821921B-6844-4082-843A-9BAD36066FC7}" type="pres">
      <dgm:prSet presAssocID="{9CE5471F-C99A-47F6-903C-75F9C23F19EC}" presName="rootComposite1" presStyleCnt="0"/>
      <dgm:spPr/>
    </dgm:pt>
    <dgm:pt modelId="{BF61C9BD-C0C1-43EA-8A0A-7DF273F6DD82}" type="pres">
      <dgm:prSet presAssocID="{9CE5471F-C99A-47F6-903C-75F9C23F19E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5C8CCFE-ED0D-4C75-AB61-D960677D0AB4}" type="pres">
      <dgm:prSet presAssocID="{9CE5471F-C99A-47F6-903C-75F9C23F19EC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14067E4D-0BD4-48C3-A913-3AEFBECA0895}" type="pres">
      <dgm:prSet presAssocID="{9CE5471F-C99A-47F6-903C-75F9C23F19EC}" presName="hierChild2" presStyleCnt="0"/>
      <dgm:spPr/>
    </dgm:pt>
    <dgm:pt modelId="{0998E8DE-C6B9-4FF3-BA40-96B5787D7B3E}" type="pres">
      <dgm:prSet presAssocID="{70BD1079-0AA7-4D23-BE8A-9BF30B79888C}" presName="Name37" presStyleLbl="parChTrans1D2" presStyleIdx="0" presStyleCnt="8"/>
      <dgm:spPr/>
      <dgm:t>
        <a:bodyPr/>
        <a:lstStyle/>
        <a:p>
          <a:endParaRPr lang="zh-TW" altLang="en-US"/>
        </a:p>
      </dgm:t>
    </dgm:pt>
    <dgm:pt modelId="{337F65DD-1EF3-4F9D-B303-14E4D09BD72A}" type="pres">
      <dgm:prSet presAssocID="{6E0F6739-42B4-4518-A7C5-FE1756E25CB5}" presName="hierRoot2" presStyleCnt="0">
        <dgm:presLayoutVars>
          <dgm:hierBranch val="init"/>
        </dgm:presLayoutVars>
      </dgm:prSet>
      <dgm:spPr/>
    </dgm:pt>
    <dgm:pt modelId="{5CEA671F-A162-474F-8BA1-25383DF9E100}" type="pres">
      <dgm:prSet presAssocID="{6E0F6739-42B4-4518-A7C5-FE1756E25CB5}" presName="rootComposite" presStyleCnt="0"/>
      <dgm:spPr/>
    </dgm:pt>
    <dgm:pt modelId="{B3C77C9C-DF2E-4F38-81C2-6026B2D5B661}" type="pres">
      <dgm:prSet presAssocID="{6E0F6739-42B4-4518-A7C5-FE1756E25CB5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337FB33-0A16-4FBE-B415-1AD6DBE363D0}" type="pres">
      <dgm:prSet presAssocID="{6E0F6739-42B4-4518-A7C5-FE1756E25CB5}" presName="rootConnector" presStyleLbl="node2" presStyleIdx="0" presStyleCnt="6"/>
      <dgm:spPr/>
      <dgm:t>
        <a:bodyPr/>
        <a:lstStyle/>
        <a:p>
          <a:endParaRPr lang="zh-TW" altLang="en-US"/>
        </a:p>
      </dgm:t>
    </dgm:pt>
    <dgm:pt modelId="{2E2418C1-DFFE-478E-AA01-F15396D883D2}" type="pres">
      <dgm:prSet presAssocID="{6E0F6739-42B4-4518-A7C5-FE1756E25CB5}" presName="hierChild4" presStyleCnt="0"/>
      <dgm:spPr/>
    </dgm:pt>
    <dgm:pt modelId="{38ABBD0E-3CB4-44B2-B358-17AC497719AF}" type="pres">
      <dgm:prSet presAssocID="{6E0F6739-42B4-4518-A7C5-FE1756E25CB5}" presName="hierChild5" presStyleCnt="0"/>
      <dgm:spPr/>
    </dgm:pt>
    <dgm:pt modelId="{E976787C-D3B2-47BC-920A-BD69287453E5}" type="pres">
      <dgm:prSet presAssocID="{58891E87-A4FA-4D7C-8E5F-61C6EFBBCEC3}" presName="Name37" presStyleLbl="parChTrans1D2" presStyleIdx="1" presStyleCnt="8"/>
      <dgm:spPr/>
      <dgm:t>
        <a:bodyPr/>
        <a:lstStyle/>
        <a:p>
          <a:endParaRPr lang="zh-TW" altLang="en-US"/>
        </a:p>
      </dgm:t>
    </dgm:pt>
    <dgm:pt modelId="{19011A65-B2BF-453F-BD14-B574BDAE6181}" type="pres">
      <dgm:prSet presAssocID="{6D8C46F0-5558-4BC0-B9AF-9E089C312C02}" presName="hierRoot2" presStyleCnt="0">
        <dgm:presLayoutVars>
          <dgm:hierBranch val="init"/>
        </dgm:presLayoutVars>
      </dgm:prSet>
      <dgm:spPr/>
    </dgm:pt>
    <dgm:pt modelId="{339E2756-2645-46CC-93A2-F97962462632}" type="pres">
      <dgm:prSet presAssocID="{6D8C46F0-5558-4BC0-B9AF-9E089C312C02}" presName="rootComposite" presStyleCnt="0"/>
      <dgm:spPr/>
    </dgm:pt>
    <dgm:pt modelId="{1E8D951D-846F-4A5D-B96E-4C5079F066D2}" type="pres">
      <dgm:prSet presAssocID="{6D8C46F0-5558-4BC0-B9AF-9E089C312C02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3FD778D-AE74-4B02-927B-1069E0775303}" type="pres">
      <dgm:prSet presAssocID="{6D8C46F0-5558-4BC0-B9AF-9E089C312C02}" presName="rootConnector" presStyleLbl="node2" presStyleIdx="1" presStyleCnt="6"/>
      <dgm:spPr/>
      <dgm:t>
        <a:bodyPr/>
        <a:lstStyle/>
        <a:p>
          <a:endParaRPr lang="zh-TW" altLang="en-US"/>
        </a:p>
      </dgm:t>
    </dgm:pt>
    <dgm:pt modelId="{B3D29C18-9038-409D-88D8-568DFBB6B369}" type="pres">
      <dgm:prSet presAssocID="{6D8C46F0-5558-4BC0-B9AF-9E089C312C02}" presName="hierChild4" presStyleCnt="0"/>
      <dgm:spPr/>
    </dgm:pt>
    <dgm:pt modelId="{F0972458-28F7-44E9-BE1D-F64331FB10DF}" type="pres">
      <dgm:prSet presAssocID="{6D8C46F0-5558-4BC0-B9AF-9E089C312C02}" presName="hierChild5" presStyleCnt="0"/>
      <dgm:spPr/>
    </dgm:pt>
    <dgm:pt modelId="{5FE03C25-1173-4864-A208-9AC0C9806D16}" type="pres">
      <dgm:prSet presAssocID="{983F9649-9116-482F-AE0D-E2F4A91712D4}" presName="Name37" presStyleLbl="parChTrans1D2" presStyleIdx="2" presStyleCnt="8"/>
      <dgm:spPr/>
      <dgm:t>
        <a:bodyPr/>
        <a:lstStyle/>
        <a:p>
          <a:endParaRPr lang="zh-TW" altLang="en-US"/>
        </a:p>
      </dgm:t>
    </dgm:pt>
    <dgm:pt modelId="{9442B8F9-438C-4821-AD9E-F5926F933AF3}" type="pres">
      <dgm:prSet presAssocID="{4C25EB77-0AFD-4817-BDCD-F222D0CD8884}" presName="hierRoot2" presStyleCnt="0">
        <dgm:presLayoutVars>
          <dgm:hierBranch val="init"/>
        </dgm:presLayoutVars>
      </dgm:prSet>
      <dgm:spPr/>
    </dgm:pt>
    <dgm:pt modelId="{D3F08EDE-B474-4C02-B8EC-0D27D7339F78}" type="pres">
      <dgm:prSet presAssocID="{4C25EB77-0AFD-4817-BDCD-F222D0CD8884}" presName="rootComposite" presStyleCnt="0"/>
      <dgm:spPr/>
    </dgm:pt>
    <dgm:pt modelId="{C8D988A9-ABAF-4872-9885-91B36C5D5724}" type="pres">
      <dgm:prSet presAssocID="{4C25EB77-0AFD-4817-BDCD-F222D0CD8884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C9F7E3E-9A3B-43FC-9349-ED3631C2FAD2}" type="pres">
      <dgm:prSet presAssocID="{4C25EB77-0AFD-4817-BDCD-F222D0CD8884}" presName="rootConnector" presStyleLbl="node2" presStyleIdx="2" presStyleCnt="6"/>
      <dgm:spPr/>
      <dgm:t>
        <a:bodyPr/>
        <a:lstStyle/>
        <a:p>
          <a:endParaRPr lang="zh-TW" altLang="en-US"/>
        </a:p>
      </dgm:t>
    </dgm:pt>
    <dgm:pt modelId="{46F7E403-CBCF-4512-AD73-6D7253F8098D}" type="pres">
      <dgm:prSet presAssocID="{4C25EB77-0AFD-4817-BDCD-F222D0CD8884}" presName="hierChild4" presStyleCnt="0"/>
      <dgm:spPr/>
    </dgm:pt>
    <dgm:pt modelId="{5583FC0F-A827-4A7C-93CE-C08CAE9E41DE}" type="pres">
      <dgm:prSet presAssocID="{4C25EB77-0AFD-4817-BDCD-F222D0CD8884}" presName="hierChild5" presStyleCnt="0"/>
      <dgm:spPr/>
    </dgm:pt>
    <dgm:pt modelId="{5B0ED449-9851-4A20-B482-D6A123340C59}" type="pres">
      <dgm:prSet presAssocID="{0700676D-2BC5-476B-881F-D89945223C59}" presName="Name37" presStyleLbl="parChTrans1D2" presStyleIdx="3" presStyleCnt="8"/>
      <dgm:spPr/>
      <dgm:t>
        <a:bodyPr/>
        <a:lstStyle/>
        <a:p>
          <a:endParaRPr lang="zh-TW" altLang="en-US"/>
        </a:p>
      </dgm:t>
    </dgm:pt>
    <dgm:pt modelId="{4FAE9EF7-5B9A-4823-AA32-69837CCEF5BC}" type="pres">
      <dgm:prSet presAssocID="{AA670D0D-0461-485A-B142-3D8A7BD42AF8}" presName="hierRoot2" presStyleCnt="0">
        <dgm:presLayoutVars>
          <dgm:hierBranch val="init"/>
        </dgm:presLayoutVars>
      </dgm:prSet>
      <dgm:spPr/>
    </dgm:pt>
    <dgm:pt modelId="{F42F6217-8EA6-4505-92FB-86FBE7FDB40D}" type="pres">
      <dgm:prSet presAssocID="{AA670D0D-0461-485A-B142-3D8A7BD42AF8}" presName="rootComposite" presStyleCnt="0"/>
      <dgm:spPr/>
    </dgm:pt>
    <dgm:pt modelId="{A2DFBE75-CE87-43A5-A273-FFD41977FC87}" type="pres">
      <dgm:prSet presAssocID="{AA670D0D-0461-485A-B142-3D8A7BD42AF8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6BE9414-C267-4932-B00C-B7413A8C0547}" type="pres">
      <dgm:prSet presAssocID="{AA670D0D-0461-485A-B142-3D8A7BD42AF8}" presName="rootConnector" presStyleLbl="node2" presStyleIdx="3" presStyleCnt="6"/>
      <dgm:spPr/>
      <dgm:t>
        <a:bodyPr/>
        <a:lstStyle/>
        <a:p>
          <a:endParaRPr lang="zh-TW" altLang="en-US"/>
        </a:p>
      </dgm:t>
    </dgm:pt>
    <dgm:pt modelId="{4F1F911F-828B-4ECB-89DB-14092EABE382}" type="pres">
      <dgm:prSet presAssocID="{AA670D0D-0461-485A-B142-3D8A7BD42AF8}" presName="hierChild4" presStyleCnt="0"/>
      <dgm:spPr/>
    </dgm:pt>
    <dgm:pt modelId="{A7E26950-4850-4A1D-B659-336A97725FB6}" type="pres">
      <dgm:prSet presAssocID="{AA670D0D-0461-485A-B142-3D8A7BD42AF8}" presName="hierChild5" presStyleCnt="0"/>
      <dgm:spPr/>
    </dgm:pt>
    <dgm:pt modelId="{3C7803D5-78D0-460A-9637-0AF1D52560FD}" type="pres">
      <dgm:prSet presAssocID="{2D3F3119-415A-44AE-92FD-3A150B978D32}" presName="Name37" presStyleLbl="parChTrans1D2" presStyleIdx="4" presStyleCnt="8"/>
      <dgm:spPr/>
      <dgm:t>
        <a:bodyPr/>
        <a:lstStyle/>
        <a:p>
          <a:endParaRPr lang="zh-TW" altLang="en-US"/>
        </a:p>
      </dgm:t>
    </dgm:pt>
    <dgm:pt modelId="{1A0DFC82-2DA6-42B7-877D-126039DE88D6}" type="pres">
      <dgm:prSet presAssocID="{1A7EB0AD-12ED-41D0-A0DD-B24C2F0B7E2E}" presName="hierRoot2" presStyleCnt="0">
        <dgm:presLayoutVars>
          <dgm:hierBranch val="init"/>
        </dgm:presLayoutVars>
      </dgm:prSet>
      <dgm:spPr/>
    </dgm:pt>
    <dgm:pt modelId="{D4CEC3F9-75D2-4E98-836D-E23F2ED238C7}" type="pres">
      <dgm:prSet presAssocID="{1A7EB0AD-12ED-41D0-A0DD-B24C2F0B7E2E}" presName="rootComposite" presStyleCnt="0"/>
      <dgm:spPr/>
    </dgm:pt>
    <dgm:pt modelId="{4CECCDCA-EC70-4843-A033-66083F7F15E3}" type="pres">
      <dgm:prSet presAssocID="{1A7EB0AD-12ED-41D0-A0DD-B24C2F0B7E2E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DE407A-C13E-4B2D-8519-CAB347A6F967}" type="pres">
      <dgm:prSet presAssocID="{1A7EB0AD-12ED-41D0-A0DD-B24C2F0B7E2E}" presName="rootConnector" presStyleLbl="node2" presStyleIdx="4" presStyleCnt="6"/>
      <dgm:spPr/>
      <dgm:t>
        <a:bodyPr/>
        <a:lstStyle/>
        <a:p>
          <a:endParaRPr lang="zh-TW" altLang="en-US"/>
        </a:p>
      </dgm:t>
    </dgm:pt>
    <dgm:pt modelId="{63450C78-EF83-4F10-892E-2FA19B3C8632}" type="pres">
      <dgm:prSet presAssocID="{1A7EB0AD-12ED-41D0-A0DD-B24C2F0B7E2E}" presName="hierChild4" presStyleCnt="0"/>
      <dgm:spPr/>
    </dgm:pt>
    <dgm:pt modelId="{A95E74EC-794B-4EEA-A8CF-03BF53936028}" type="pres">
      <dgm:prSet presAssocID="{1A7EB0AD-12ED-41D0-A0DD-B24C2F0B7E2E}" presName="hierChild5" presStyleCnt="0"/>
      <dgm:spPr/>
    </dgm:pt>
    <dgm:pt modelId="{61812C0B-4AA6-4EDC-B2BA-35497F3D7196}" type="pres">
      <dgm:prSet presAssocID="{3639AE26-09F2-4575-81C0-4FA1E13C8746}" presName="Name37" presStyleLbl="parChTrans1D2" presStyleIdx="5" presStyleCnt="8"/>
      <dgm:spPr/>
      <dgm:t>
        <a:bodyPr/>
        <a:lstStyle/>
        <a:p>
          <a:endParaRPr lang="zh-TW" altLang="en-US"/>
        </a:p>
      </dgm:t>
    </dgm:pt>
    <dgm:pt modelId="{844B1FB5-A27A-42B7-9FE4-5EFE5B17BB62}" type="pres">
      <dgm:prSet presAssocID="{080E3327-FDB9-4436-8EDA-70084E569073}" presName="hierRoot2" presStyleCnt="0">
        <dgm:presLayoutVars>
          <dgm:hierBranch val="init"/>
        </dgm:presLayoutVars>
      </dgm:prSet>
      <dgm:spPr/>
    </dgm:pt>
    <dgm:pt modelId="{EC954FFB-3E8B-4E9E-9CA1-7B56D0134B21}" type="pres">
      <dgm:prSet presAssocID="{080E3327-FDB9-4436-8EDA-70084E569073}" presName="rootComposite" presStyleCnt="0"/>
      <dgm:spPr/>
    </dgm:pt>
    <dgm:pt modelId="{D760CA3C-61A5-484D-8DCC-7F5033CD15A3}" type="pres">
      <dgm:prSet presAssocID="{080E3327-FDB9-4436-8EDA-70084E569073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48372D4-8926-4FB5-87E2-6F08FD1EF512}" type="pres">
      <dgm:prSet presAssocID="{080E3327-FDB9-4436-8EDA-70084E569073}" presName="rootConnector" presStyleLbl="node2" presStyleIdx="5" presStyleCnt="6"/>
      <dgm:spPr/>
      <dgm:t>
        <a:bodyPr/>
        <a:lstStyle/>
        <a:p>
          <a:endParaRPr lang="zh-TW" altLang="en-US"/>
        </a:p>
      </dgm:t>
    </dgm:pt>
    <dgm:pt modelId="{837DACCE-353B-4A72-8F1B-DD68C16E8D8F}" type="pres">
      <dgm:prSet presAssocID="{080E3327-FDB9-4436-8EDA-70084E569073}" presName="hierChild4" presStyleCnt="0"/>
      <dgm:spPr/>
    </dgm:pt>
    <dgm:pt modelId="{E1FD52A2-3F2D-46D1-9B77-CD1701E78681}" type="pres">
      <dgm:prSet presAssocID="{080E3327-FDB9-4436-8EDA-70084E569073}" presName="hierChild5" presStyleCnt="0"/>
      <dgm:spPr/>
    </dgm:pt>
    <dgm:pt modelId="{62C37193-C904-463C-9174-61B9302762CB}" type="pres">
      <dgm:prSet presAssocID="{9CE5471F-C99A-47F6-903C-75F9C23F19EC}" presName="hierChild3" presStyleCnt="0"/>
      <dgm:spPr/>
    </dgm:pt>
    <dgm:pt modelId="{69B2544F-D916-4CB7-BEE8-CE2A8EFBEC16}" type="pres">
      <dgm:prSet presAssocID="{EA92F62B-100C-4A72-85EC-4D346C36B204}" presName="Name111" presStyleLbl="parChTrans1D2" presStyleIdx="6" presStyleCnt="8"/>
      <dgm:spPr/>
      <dgm:t>
        <a:bodyPr/>
        <a:lstStyle/>
        <a:p>
          <a:endParaRPr lang="zh-TW" altLang="en-US"/>
        </a:p>
      </dgm:t>
    </dgm:pt>
    <dgm:pt modelId="{98B24898-4226-4311-8B8B-5485721E9B3F}" type="pres">
      <dgm:prSet presAssocID="{D9558399-902A-4B97-918F-0D218330A304}" presName="hierRoot3" presStyleCnt="0">
        <dgm:presLayoutVars>
          <dgm:hierBranch val="init"/>
        </dgm:presLayoutVars>
      </dgm:prSet>
      <dgm:spPr/>
    </dgm:pt>
    <dgm:pt modelId="{59DFCFB6-1946-453A-B78D-05C8FC1655AC}" type="pres">
      <dgm:prSet presAssocID="{D9558399-902A-4B97-918F-0D218330A304}" presName="rootComposite3" presStyleCnt="0"/>
      <dgm:spPr/>
    </dgm:pt>
    <dgm:pt modelId="{735031D0-6617-4FC8-A9B7-777F248AFB68}" type="pres">
      <dgm:prSet presAssocID="{D9558399-902A-4B97-918F-0D218330A304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C818D1E-5627-4EA5-B809-477599D328D5}" type="pres">
      <dgm:prSet presAssocID="{D9558399-902A-4B97-918F-0D218330A304}" presName="rootConnector3" presStyleLbl="asst1" presStyleIdx="0" presStyleCnt="2"/>
      <dgm:spPr/>
      <dgm:t>
        <a:bodyPr/>
        <a:lstStyle/>
        <a:p>
          <a:endParaRPr lang="zh-TW" altLang="en-US"/>
        </a:p>
      </dgm:t>
    </dgm:pt>
    <dgm:pt modelId="{9AAB9A88-F972-49D5-AF96-F805CE526302}" type="pres">
      <dgm:prSet presAssocID="{D9558399-902A-4B97-918F-0D218330A304}" presName="hierChild6" presStyleCnt="0"/>
      <dgm:spPr/>
    </dgm:pt>
    <dgm:pt modelId="{D4E3F672-50D9-4BFD-B973-AC3EBCCC07F0}" type="pres">
      <dgm:prSet presAssocID="{D9558399-902A-4B97-918F-0D218330A304}" presName="hierChild7" presStyleCnt="0"/>
      <dgm:spPr/>
    </dgm:pt>
    <dgm:pt modelId="{9D98416E-FF3E-4EA0-80A8-6CC1725D0FEB}" type="pres">
      <dgm:prSet presAssocID="{A42FC63A-C8A6-4DB7-BFFE-ADCCAF66A551}" presName="Name111" presStyleLbl="parChTrans1D2" presStyleIdx="7" presStyleCnt="8"/>
      <dgm:spPr/>
      <dgm:t>
        <a:bodyPr/>
        <a:lstStyle/>
        <a:p>
          <a:endParaRPr lang="zh-TW" altLang="en-US"/>
        </a:p>
      </dgm:t>
    </dgm:pt>
    <dgm:pt modelId="{854B68F3-ECF5-43D0-B582-278733F9CABA}" type="pres">
      <dgm:prSet presAssocID="{645052F9-B79E-413D-99AE-310AA7032A63}" presName="hierRoot3" presStyleCnt="0">
        <dgm:presLayoutVars>
          <dgm:hierBranch val="init"/>
        </dgm:presLayoutVars>
      </dgm:prSet>
      <dgm:spPr/>
    </dgm:pt>
    <dgm:pt modelId="{3794CCBE-0D14-4206-BDA0-AEA295EF4415}" type="pres">
      <dgm:prSet presAssocID="{645052F9-B79E-413D-99AE-310AA7032A63}" presName="rootComposite3" presStyleCnt="0"/>
      <dgm:spPr/>
    </dgm:pt>
    <dgm:pt modelId="{41FE86EB-0AF1-4B32-891C-97BE8EBBB4A2}" type="pres">
      <dgm:prSet presAssocID="{645052F9-B79E-413D-99AE-310AA7032A63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050B22C-B315-4254-B16A-DD3747DE4BFC}" type="pres">
      <dgm:prSet presAssocID="{645052F9-B79E-413D-99AE-310AA7032A63}" presName="rootConnector3" presStyleLbl="asst1" presStyleIdx="1" presStyleCnt="2"/>
      <dgm:spPr/>
      <dgm:t>
        <a:bodyPr/>
        <a:lstStyle/>
        <a:p>
          <a:endParaRPr lang="zh-TW" altLang="en-US"/>
        </a:p>
      </dgm:t>
    </dgm:pt>
    <dgm:pt modelId="{DBB61F90-1390-48CD-9233-6A3E0300A0BF}" type="pres">
      <dgm:prSet presAssocID="{645052F9-B79E-413D-99AE-310AA7032A63}" presName="hierChild6" presStyleCnt="0"/>
      <dgm:spPr/>
    </dgm:pt>
    <dgm:pt modelId="{A0F0F3C4-98CD-4F37-BC10-A9041C4B1EA9}" type="pres">
      <dgm:prSet presAssocID="{645052F9-B79E-413D-99AE-310AA7032A63}" presName="hierChild7" presStyleCnt="0"/>
      <dgm:spPr/>
    </dgm:pt>
  </dgm:ptLst>
  <dgm:cxnLst>
    <dgm:cxn modelId="{CCBB53BA-6CE6-4B40-B2FB-C5DA0DB41407}" type="presOf" srcId="{080E3327-FDB9-4436-8EDA-70084E569073}" destId="{748372D4-8926-4FB5-87E2-6F08FD1EF512}" srcOrd="1" destOrd="0" presId="urn:microsoft.com/office/officeart/2005/8/layout/orgChart1"/>
    <dgm:cxn modelId="{F0C21137-553C-4849-9B1B-E312C09D4499}" type="presOf" srcId="{6D8C46F0-5558-4BC0-B9AF-9E089C312C02}" destId="{1E8D951D-846F-4A5D-B96E-4C5079F066D2}" srcOrd="0" destOrd="0" presId="urn:microsoft.com/office/officeart/2005/8/layout/orgChart1"/>
    <dgm:cxn modelId="{8D6994DD-E2B8-4136-83F6-A0B54CA6FC58}" type="presOf" srcId="{9CE5471F-C99A-47F6-903C-75F9C23F19EC}" destId="{E5C8CCFE-ED0D-4C75-AB61-D960677D0AB4}" srcOrd="1" destOrd="0" presId="urn:microsoft.com/office/officeart/2005/8/layout/orgChart1"/>
    <dgm:cxn modelId="{F73F5CC9-5D4F-4059-AB18-0BF438427281}" type="presOf" srcId="{9CE5471F-C99A-47F6-903C-75F9C23F19EC}" destId="{BF61C9BD-C0C1-43EA-8A0A-7DF273F6DD82}" srcOrd="0" destOrd="0" presId="urn:microsoft.com/office/officeart/2005/8/layout/orgChart1"/>
    <dgm:cxn modelId="{86C0160F-A988-48A2-8182-1FC2553601F2}" type="presOf" srcId="{58891E87-A4FA-4D7C-8E5F-61C6EFBBCEC3}" destId="{E976787C-D3B2-47BC-920A-BD69287453E5}" srcOrd="0" destOrd="0" presId="urn:microsoft.com/office/officeart/2005/8/layout/orgChart1"/>
    <dgm:cxn modelId="{0D2F6CAC-660E-47DD-992D-A524177AD5E4}" srcId="{9CE5471F-C99A-47F6-903C-75F9C23F19EC}" destId="{6D8C46F0-5558-4BC0-B9AF-9E089C312C02}" srcOrd="3" destOrd="0" parTransId="{58891E87-A4FA-4D7C-8E5F-61C6EFBBCEC3}" sibTransId="{4F29C1C5-BBEB-444C-B18D-3A65EB028046}"/>
    <dgm:cxn modelId="{812E4E13-0094-4EDB-9606-4A5F79E01DFD}" type="presOf" srcId="{EA92F62B-100C-4A72-85EC-4D346C36B204}" destId="{69B2544F-D916-4CB7-BEE8-CE2A8EFBEC16}" srcOrd="0" destOrd="0" presId="urn:microsoft.com/office/officeart/2005/8/layout/orgChart1"/>
    <dgm:cxn modelId="{33866E66-A444-4C7A-87AE-7D50CF046BE5}" srcId="{9CE5471F-C99A-47F6-903C-75F9C23F19EC}" destId="{645052F9-B79E-413D-99AE-310AA7032A63}" srcOrd="1" destOrd="0" parTransId="{A42FC63A-C8A6-4DB7-BFFE-ADCCAF66A551}" sibTransId="{788DA813-88B3-4D24-A246-58C1D3E7F2A2}"/>
    <dgm:cxn modelId="{96ED0ECB-434C-45ED-8602-D2E67DE73823}" srcId="{D04C63EC-F2A6-4534-95A4-D7E8A7E1C0E6}" destId="{9CE5471F-C99A-47F6-903C-75F9C23F19EC}" srcOrd="0" destOrd="0" parTransId="{5ACD4DFB-88EA-482A-AD07-CD268E858ACD}" sibTransId="{97C90187-2793-416F-9144-9D5A385877AD}"/>
    <dgm:cxn modelId="{64D0184A-FC13-4660-8869-821F6BC954F2}" srcId="{9CE5471F-C99A-47F6-903C-75F9C23F19EC}" destId="{6E0F6739-42B4-4518-A7C5-FE1756E25CB5}" srcOrd="2" destOrd="0" parTransId="{70BD1079-0AA7-4D23-BE8A-9BF30B79888C}" sibTransId="{8B03B0BB-306E-45F7-B657-1705DFC5637B}"/>
    <dgm:cxn modelId="{D6BEA582-74BB-4A8A-82DF-286C2644EA49}" type="presOf" srcId="{4C25EB77-0AFD-4817-BDCD-F222D0CD8884}" destId="{5C9F7E3E-9A3B-43FC-9349-ED3631C2FAD2}" srcOrd="1" destOrd="0" presId="urn:microsoft.com/office/officeart/2005/8/layout/orgChart1"/>
    <dgm:cxn modelId="{D25DE3B9-6CDB-49FF-BD8D-3550EAE497E4}" srcId="{9CE5471F-C99A-47F6-903C-75F9C23F19EC}" destId="{AA670D0D-0461-485A-B142-3D8A7BD42AF8}" srcOrd="5" destOrd="0" parTransId="{0700676D-2BC5-476B-881F-D89945223C59}" sibTransId="{91FCB0F4-ED37-4F31-B53A-705BE580C81C}"/>
    <dgm:cxn modelId="{7FC98EC6-554F-4864-A377-6C1082E439B5}" type="presOf" srcId="{3639AE26-09F2-4575-81C0-4FA1E13C8746}" destId="{61812C0B-4AA6-4EDC-B2BA-35497F3D7196}" srcOrd="0" destOrd="0" presId="urn:microsoft.com/office/officeart/2005/8/layout/orgChart1"/>
    <dgm:cxn modelId="{4E22CCC3-D478-4DC5-BEB6-2AF1F90D528F}" srcId="{9CE5471F-C99A-47F6-903C-75F9C23F19EC}" destId="{D9558399-902A-4B97-918F-0D218330A304}" srcOrd="0" destOrd="0" parTransId="{EA92F62B-100C-4A72-85EC-4D346C36B204}" sibTransId="{42ADC72B-873C-4A80-B027-177B78299777}"/>
    <dgm:cxn modelId="{63809F13-C1E9-4C52-BD08-F0711E1BF6D3}" type="presOf" srcId="{1A7EB0AD-12ED-41D0-A0DD-B24C2F0B7E2E}" destId="{4CECCDCA-EC70-4843-A033-66083F7F15E3}" srcOrd="0" destOrd="0" presId="urn:microsoft.com/office/officeart/2005/8/layout/orgChart1"/>
    <dgm:cxn modelId="{097262D0-32FE-44BC-ADFD-FBF6E3D92482}" type="presOf" srcId="{A42FC63A-C8A6-4DB7-BFFE-ADCCAF66A551}" destId="{9D98416E-FF3E-4EA0-80A8-6CC1725D0FEB}" srcOrd="0" destOrd="0" presId="urn:microsoft.com/office/officeart/2005/8/layout/orgChart1"/>
    <dgm:cxn modelId="{D5844CD2-D53B-4750-A4C1-601D542A363B}" type="presOf" srcId="{70BD1079-0AA7-4D23-BE8A-9BF30B79888C}" destId="{0998E8DE-C6B9-4FF3-BA40-96B5787D7B3E}" srcOrd="0" destOrd="0" presId="urn:microsoft.com/office/officeart/2005/8/layout/orgChart1"/>
    <dgm:cxn modelId="{EB157266-1BEE-405C-A2CF-2D2AA0342B99}" srcId="{9CE5471F-C99A-47F6-903C-75F9C23F19EC}" destId="{080E3327-FDB9-4436-8EDA-70084E569073}" srcOrd="7" destOrd="0" parTransId="{3639AE26-09F2-4575-81C0-4FA1E13C8746}" sibTransId="{19649791-4F7D-4F55-A6C5-E0E4D8230893}"/>
    <dgm:cxn modelId="{B5BA6A78-E4FB-43F5-8B3F-4EBC29BAC0C5}" type="presOf" srcId="{1A7EB0AD-12ED-41D0-A0DD-B24C2F0B7E2E}" destId="{6ADE407A-C13E-4B2D-8519-CAB347A6F967}" srcOrd="1" destOrd="0" presId="urn:microsoft.com/office/officeart/2005/8/layout/orgChart1"/>
    <dgm:cxn modelId="{EC70DFB2-91CF-4E39-A12D-9861212FF331}" type="presOf" srcId="{D04C63EC-F2A6-4534-95A4-D7E8A7E1C0E6}" destId="{ED9AEDCE-F01E-403A-8190-981EBB3DFD47}" srcOrd="0" destOrd="0" presId="urn:microsoft.com/office/officeart/2005/8/layout/orgChart1"/>
    <dgm:cxn modelId="{05617AAD-FBD8-470B-B3CF-A8F80DBFE105}" type="presOf" srcId="{6E0F6739-42B4-4518-A7C5-FE1756E25CB5}" destId="{B3C77C9C-DF2E-4F38-81C2-6026B2D5B661}" srcOrd="0" destOrd="0" presId="urn:microsoft.com/office/officeart/2005/8/layout/orgChart1"/>
    <dgm:cxn modelId="{157D65B5-CEFD-4484-A447-F7E11630CC80}" srcId="{9CE5471F-C99A-47F6-903C-75F9C23F19EC}" destId="{4C25EB77-0AFD-4817-BDCD-F222D0CD8884}" srcOrd="4" destOrd="0" parTransId="{983F9649-9116-482F-AE0D-E2F4A91712D4}" sibTransId="{B7B8D4BA-1E93-46EB-AB4D-67384F471CD3}"/>
    <dgm:cxn modelId="{89E2FEC7-D852-436F-9E69-F490A7A36EBD}" type="presOf" srcId="{D9558399-902A-4B97-918F-0D218330A304}" destId="{735031D0-6617-4FC8-A9B7-777F248AFB68}" srcOrd="0" destOrd="0" presId="urn:microsoft.com/office/officeart/2005/8/layout/orgChart1"/>
    <dgm:cxn modelId="{28341CD8-4754-4C31-8DF5-F4AAB157D90F}" type="presOf" srcId="{080E3327-FDB9-4436-8EDA-70084E569073}" destId="{D760CA3C-61A5-484D-8DCC-7F5033CD15A3}" srcOrd="0" destOrd="0" presId="urn:microsoft.com/office/officeart/2005/8/layout/orgChart1"/>
    <dgm:cxn modelId="{E89AC799-FE7B-4BED-960E-F589F98A7647}" type="presOf" srcId="{0700676D-2BC5-476B-881F-D89945223C59}" destId="{5B0ED449-9851-4A20-B482-D6A123340C59}" srcOrd="0" destOrd="0" presId="urn:microsoft.com/office/officeart/2005/8/layout/orgChart1"/>
    <dgm:cxn modelId="{205120B9-41A3-44BE-B0D0-6230C41D0AFB}" type="presOf" srcId="{4C25EB77-0AFD-4817-BDCD-F222D0CD8884}" destId="{C8D988A9-ABAF-4872-9885-91B36C5D5724}" srcOrd="0" destOrd="0" presId="urn:microsoft.com/office/officeart/2005/8/layout/orgChart1"/>
    <dgm:cxn modelId="{5D6D23C8-E48C-438F-B91F-2B23DDA4E82C}" type="presOf" srcId="{983F9649-9116-482F-AE0D-E2F4A91712D4}" destId="{5FE03C25-1173-4864-A208-9AC0C9806D16}" srcOrd="0" destOrd="0" presId="urn:microsoft.com/office/officeart/2005/8/layout/orgChart1"/>
    <dgm:cxn modelId="{9A3A9344-3116-414F-AD11-B38A1087EB27}" type="presOf" srcId="{AA670D0D-0461-485A-B142-3D8A7BD42AF8}" destId="{A2DFBE75-CE87-43A5-A273-FFD41977FC87}" srcOrd="0" destOrd="0" presId="urn:microsoft.com/office/officeart/2005/8/layout/orgChart1"/>
    <dgm:cxn modelId="{5537D466-4C7E-4AF4-B75F-7E1B1BC6B663}" type="presOf" srcId="{6E0F6739-42B4-4518-A7C5-FE1756E25CB5}" destId="{A337FB33-0A16-4FBE-B415-1AD6DBE363D0}" srcOrd="1" destOrd="0" presId="urn:microsoft.com/office/officeart/2005/8/layout/orgChart1"/>
    <dgm:cxn modelId="{621F9E9F-4A5A-4FC0-B897-D16F4481F821}" type="presOf" srcId="{6D8C46F0-5558-4BC0-B9AF-9E089C312C02}" destId="{63FD778D-AE74-4B02-927B-1069E0775303}" srcOrd="1" destOrd="0" presId="urn:microsoft.com/office/officeart/2005/8/layout/orgChart1"/>
    <dgm:cxn modelId="{10FBED8C-68D1-46F7-8EA7-9092786324D4}" type="presOf" srcId="{AA670D0D-0461-485A-B142-3D8A7BD42AF8}" destId="{56BE9414-C267-4932-B00C-B7413A8C0547}" srcOrd="1" destOrd="0" presId="urn:microsoft.com/office/officeart/2005/8/layout/orgChart1"/>
    <dgm:cxn modelId="{DC69E3FA-9F6C-4C57-9B1B-7F009360B849}" srcId="{9CE5471F-C99A-47F6-903C-75F9C23F19EC}" destId="{1A7EB0AD-12ED-41D0-A0DD-B24C2F0B7E2E}" srcOrd="6" destOrd="0" parTransId="{2D3F3119-415A-44AE-92FD-3A150B978D32}" sibTransId="{1D1AF0F4-DFE7-48DF-9DE2-7064DACAADBD}"/>
    <dgm:cxn modelId="{4C3F3159-AF07-46F2-A25E-53EEEB8900A6}" type="presOf" srcId="{645052F9-B79E-413D-99AE-310AA7032A63}" destId="{41FE86EB-0AF1-4B32-891C-97BE8EBBB4A2}" srcOrd="0" destOrd="0" presId="urn:microsoft.com/office/officeart/2005/8/layout/orgChart1"/>
    <dgm:cxn modelId="{CFBB1333-8B7A-4364-BFCF-AC378ACE6AE0}" type="presOf" srcId="{645052F9-B79E-413D-99AE-310AA7032A63}" destId="{6050B22C-B315-4254-B16A-DD3747DE4BFC}" srcOrd="1" destOrd="0" presId="urn:microsoft.com/office/officeart/2005/8/layout/orgChart1"/>
    <dgm:cxn modelId="{7858385E-B760-4C6F-B1B4-3116765D8571}" type="presOf" srcId="{2D3F3119-415A-44AE-92FD-3A150B978D32}" destId="{3C7803D5-78D0-460A-9637-0AF1D52560FD}" srcOrd="0" destOrd="0" presId="urn:microsoft.com/office/officeart/2005/8/layout/orgChart1"/>
    <dgm:cxn modelId="{B57A97D6-E310-4195-8B83-D017BEF4F9B0}" type="presOf" srcId="{D9558399-902A-4B97-918F-0D218330A304}" destId="{AC818D1E-5627-4EA5-B809-477599D328D5}" srcOrd="1" destOrd="0" presId="urn:microsoft.com/office/officeart/2005/8/layout/orgChart1"/>
    <dgm:cxn modelId="{CE837BED-6C5D-440C-B6FA-D2A033EB1BA1}" type="presParOf" srcId="{ED9AEDCE-F01E-403A-8190-981EBB3DFD47}" destId="{992263AA-E6FF-441E-AB24-1D8CBA18BE17}" srcOrd="0" destOrd="0" presId="urn:microsoft.com/office/officeart/2005/8/layout/orgChart1"/>
    <dgm:cxn modelId="{2A402C8D-98A4-4997-8604-CC1FC5F27F2B}" type="presParOf" srcId="{992263AA-E6FF-441E-AB24-1D8CBA18BE17}" destId="{7821921B-6844-4082-843A-9BAD36066FC7}" srcOrd="0" destOrd="0" presId="urn:microsoft.com/office/officeart/2005/8/layout/orgChart1"/>
    <dgm:cxn modelId="{2CED01CC-4A6B-49E0-8BE7-BF0BB80D50B7}" type="presParOf" srcId="{7821921B-6844-4082-843A-9BAD36066FC7}" destId="{BF61C9BD-C0C1-43EA-8A0A-7DF273F6DD82}" srcOrd="0" destOrd="0" presId="urn:microsoft.com/office/officeart/2005/8/layout/orgChart1"/>
    <dgm:cxn modelId="{BA5BC141-0086-43DB-A4E2-E3F6CCC247DB}" type="presParOf" srcId="{7821921B-6844-4082-843A-9BAD36066FC7}" destId="{E5C8CCFE-ED0D-4C75-AB61-D960677D0AB4}" srcOrd="1" destOrd="0" presId="urn:microsoft.com/office/officeart/2005/8/layout/orgChart1"/>
    <dgm:cxn modelId="{5956BEA1-E6C5-4010-9DD8-796E62B45AAC}" type="presParOf" srcId="{992263AA-E6FF-441E-AB24-1D8CBA18BE17}" destId="{14067E4D-0BD4-48C3-A913-3AEFBECA0895}" srcOrd="1" destOrd="0" presId="urn:microsoft.com/office/officeart/2005/8/layout/orgChart1"/>
    <dgm:cxn modelId="{F0120A91-AD79-481D-9A95-9BA2AD6BDCA2}" type="presParOf" srcId="{14067E4D-0BD4-48C3-A913-3AEFBECA0895}" destId="{0998E8DE-C6B9-4FF3-BA40-96B5787D7B3E}" srcOrd="0" destOrd="0" presId="urn:microsoft.com/office/officeart/2005/8/layout/orgChart1"/>
    <dgm:cxn modelId="{18C7C93D-51C3-4117-8608-EA89E6339AA7}" type="presParOf" srcId="{14067E4D-0BD4-48C3-A913-3AEFBECA0895}" destId="{337F65DD-1EF3-4F9D-B303-14E4D09BD72A}" srcOrd="1" destOrd="0" presId="urn:microsoft.com/office/officeart/2005/8/layout/orgChart1"/>
    <dgm:cxn modelId="{28A5A416-8EC3-48A1-A32A-D91E53E6B155}" type="presParOf" srcId="{337F65DD-1EF3-4F9D-B303-14E4D09BD72A}" destId="{5CEA671F-A162-474F-8BA1-25383DF9E100}" srcOrd="0" destOrd="0" presId="urn:microsoft.com/office/officeart/2005/8/layout/orgChart1"/>
    <dgm:cxn modelId="{E862EEB8-46FD-45C8-A644-D26C8CFA2686}" type="presParOf" srcId="{5CEA671F-A162-474F-8BA1-25383DF9E100}" destId="{B3C77C9C-DF2E-4F38-81C2-6026B2D5B661}" srcOrd="0" destOrd="0" presId="urn:microsoft.com/office/officeart/2005/8/layout/orgChart1"/>
    <dgm:cxn modelId="{1332A0F7-B7EF-48BE-A607-55778354DDCA}" type="presParOf" srcId="{5CEA671F-A162-474F-8BA1-25383DF9E100}" destId="{A337FB33-0A16-4FBE-B415-1AD6DBE363D0}" srcOrd="1" destOrd="0" presId="urn:microsoft.com/office/officeart/2005/8/layout/orgChart1"/>
    <dgm:cxn modelId="{99A88F6A-9FB4-44C0-ADEF-66931C816426}" type="presParOf" srcId="{337F65DD-1EF3-4F9D-B303-14E4D09BD72A}" destId="{2E2418C1-DFFE-478E-AA01-F15396D883D2}" srcOrd="1" destOrd="0" presId="urn:microsoft.com/office/officeart/2005/8/layout/orgChart1"/>
    <dgm:cxn modelId="{C0842739-DBD8-4497-BFA2-E53DC4723F9E}" type="presParOf" srcId="{337F65DD-1EF3-4F9D-B303-14E4D09BD72A}" destId="{38ABBD0E-3CB4-44B2-B358-17AC497719AF}" srcOrd="2" destOrd="0" presId="urn:microsoft.com/office/officeart/2005/8/layout/orgChart1"/>
    <dgm:cxn modelId="{48FF7E11-DB37-4E87-89AD-6B82C50EFE32}" type="presParOf" srcId="{14067E4D-0BD4-48C3-A913-3AEFBECA0895}" destId="{E976787C-D3B2-47BC-920A-BD69287453E5}" srcOrd="2" destOrd="0" presId="urn:microsoft.com/office/officeart/2005/8/layout/orgChart1"/>
    <dgm:cxn modelId="{8FEE3656-CA75-45FD-B4CA-61150250A64A}" type="presParOf" srcId="{14067E4D-0BD4-48C3-A913-3AEFBECA0895}" destId="{19011A65-B2BF-453F-BD14-B574BDAE6181}" srcOrd="3" destOrd="0" presId="urn:microsoft.com/office/officeart/2005/8/layout/orgChart1"/>
    <dgm:cxn modelId="{993C10FF-65DF-4392-8555-C9DF0B88FDD3}" type="presParOf" srcId="{19011A65-B2BF-453F-BD14-B574BDAE6181}" destId="{339E2756-2645-46CC-93A2-F97962462632}" srcOrd="0" destOrd="0" presId="urn:microsoft.com/office/officeart/2005/8/layout/orgChart1"/>
    <dgm:cxn modelId="{9263DFF8-DEA4-463E-B50E-645A056F6526}" type="presParOf" srcId="{339E2756-2645-46CC-93A2-F97962462632}" destId="{1E8D951D-846F-4A5D-B96E-4C5079F066D2}" srcOrd="0" destOrd="0" presId="urn:microsoft.com/office/officeart/2005/8/layout/orgChart1"/>
    <dgm:cxn modelId="{CAF7F8E5-468D-44BE-88D7-C04AB699CAEA}" type="presParOf" srcId="{339E2756-2645-46CC-93A2-F97962462632}" destId="{63FD778D-AE74-4B02-927B-1069E0775303}" srcOrd="1" destOrd="0" presId="urn:microsoft.com/office/officeart/2005/8/layout/orgChart1"/>
    <dgm:cxn modelId="{C5433CDA-D28D-4812-A7D5-CC787DBEC155}" type="presParOf" srcId="{19011A65-B2BF-453F-BD14-B574BDAE6181}" destId="{B3D29C18-9038-409D-88D8-568DFBB6B369}" srcOrd="1" destOrd="0" presId="urn:microsoft.com/office/officeart/2005/8/layout/orgChart1"/>
    <dgm:cxn modelId="{F876755E-DF61-4392-B832-EA017F503944}" type="presParOf" srcId="{19011A65-B2BF-453F-BD14-B574BDAE6181}" destId="{F0972458-28F7-44E9-BE1D-F64331FB10DF}" srcOrd="2" destOrd="0" presId="urn:microsoft.com/office/officeart/2005/8/layout/orgChart1"/>
    <dgm:cxn modelId="{9B777FD9-BF3B-4237-AF9D-1526C1F33599}" type="presParOf" srcId="{14067E4D-0BD4-48C3-A913-3AEFBECA0895}" destId="{5FE03C25-1173-4864-A208-9AC0C9806D16}" srcOrd="4" destOrd="0" presId="urn:microsoft.com/office/officeart/2005/8/layout/orgChart1"/>
    <dgm:cxn modelId="{8DFD9CA4-4BB9-404E-AFF1-27F149178777}" type="presParOf" srcId="{14067E4D-0BD4-48C3-A913-3AEFBECA0895}" destId="{9442B8F9-438C-4821-AD9E-F5926F933AF3}" srcOrd="5" destOrd="0" presId="urn:microsoft.com/office/officeart/2005/8/layout/orgChart1"/>
    <dgm:cxn modelId="{C9372926-3B67-4BF8-80F9-E141C509F5B4}" type="presParOf" srcId="{9442B8F9-438C-4821-AD9E-F5926F933AF3}" destId="{D3F08EDE-B474-4C02-B8EC-0D27D7339F78}" srcOrd="0" destOrd="0" presId="urn:microsoft.com/office/officeart/2005/8/layout/orgChart1"/>
    <dgm:cxn modelId="{45531666-4816-4F57-AD07-CE74D990F991}" type="presParOf" srcId="{D3F08EDE-B474-4C02-B8EC-0D27D7339F78}" destId="{C8D988A9-ABAF-4872-9885-91B36C5D5724}" srcOrd="0" destOrd="0" presId="urn:microsoft.com/office/officeart/2005/8/layout/orgChart1"/>
    <dgm:cxn modelId="{701EC302-9BDD-4DD2-935B-00594F2873D3}" type="presParOf" srcId="{D3F08EDE-B474-4C02-B8EC-0D27D7339F78}" destId="{5C9F7E3E-9A3B-43FC-9349-ED3631C2FAD2}" srcOrd="1" destOrd="0" presId="urn:microsoft.com/office/officeart/2005/8/layout/orgChart1"/>
    <dgm:cxn modelId="{2E5F18AB-53C9-4369-84BA-5C48D6133E0D}" type="presParOf" srcId="{9442B8F9-438C-4821-AD9E-F5926F933AF3}" destId="{46F7E403-CBCF-4512-AD73-6D7253F8098D}" srcOrd="1" destOrd="0" presId="urn:microsoft.com/office/officeart/2005/8/layout/orgChart1"/>
    <dgm:cxn modelId="{B529B309-E4D3-4C7D-AE58-7D8898267CC3}" type="presParOf" srcId="{9442B8F9-438C-4821-AD9E-F5926F933AF3}" destId="{5583FC0F-A827-4A7C-93CE-C08CAE9E41DE}" srcOrd="2" destOrd="0" presId="urn:microsoft.com/office/officeart/2005/8/layout/orgChart1"/>
    <dgm:cxn modelId="{A9A68677-D94D-48A0-94EC-9BA42E8CD3B0}" type="presParOf" srcId="{14067E4D-0BD4-48C3-A913-3AEFBECA0895}" destId="{5B0ED449-9851-4A20-B482-D6A123340C59}" srcOrd="6" destOrd="0" presId="urn:microsoft.com/office/officeart/2005/8/layout/orgChart1"/>
    <dgm:cxn modelId="{737673B9-3DB0-4131-9C51-CC52073736F1}" type="presParOf" srcId="{14067E4D-0BD4-48C3-A913-3AEFBECA0895}" destId="{4FAE9EF7-5B9A-4823-AA32-69837CCEF5BC}" srcOrd="7" destOrd="0" presId="urn:microsoft.com/office/officeart/2005/8/layout/orgChart1"/>
    <dgm:cxn modelId="{0B439FB1-05AE-4EFB-8A02-0C429F599AE1}" type="presParOf" srcId="{4FAE9EF7-5B9A-4823-AA32-69837CCEF5BC}" destId="{F42F6217-8EA6-4505-92FB-86FBE7FDB40D}" srcOrd="0" destOrd="0" presId="urn:microsoft.com/office/officeart/2005/8/layout/orgChart1"/>
    <dgm:cxn modelId="{B5941A22-D1E8-4D81-91CE-310FD396844B}" type="presParOf" srcId="{F42F6217-8EA6-4505-92FB-86FBE7FDB40D}" destId="{A2DFBE75-CE87-43A5-A273-FFD41977FC87}" srcOrd="0" destOrd="0" presId="urn:microsoft.com/office/officeart/2005/8/layout/orgChart1"/>
    <dgm:cxn modelId="{3A347295-575B-4D28-9AC8-01E515750FDF}" type="presParOf" srcId="{F42F6217-8EA6-4505-92FB-86FBE7FDB40D}" destId="{56BE9414-C267-4932-B00C-B7413A8C0547}" srcOrd="1" destOrd="0" presId="urn:microsoft.com/office/officeart/2005/8/layout/orgChart1"/>
    <dgm:cxn modelId="{4F745C0A-D409-4B82-94CF-56187D2908D3}" type="presParOf" srcId="{4FAE9EF7-5B9A-4823-AA32-69837CCEF5BC}" destId="{4F1F911F-828B-4ECB-89DB-14092EABE382}" srcOrd="1" destOrd="0" presId="urn:microsoft.com/office/officeart/2005/8/layout/orgChart1"/>
    <dgm:cxn modelId="{B4C73479-42E0-4BBD-9F6B-9B7195AC36A6}" type="presParOf" srcId="{4FAE9EF7-5B9A-4823-AA32-69837CCEF5BC}" destId="{A7E26950-4850-4A1D-B659-336A97725FB6}" srcOrd="2" destOrd="0" presId="urn:microsoft.com/office/officeart/2005/8/layout/orgChart1"/>
    <dgm:cxn modelId="{FAEF36FB-FBD4-4644-8206-0840C665E3AB}" type="presParOf" srcId="{14067E4D-0BD4-48C3-A913-3AEFBECA0895}" destId="{3C7803D5-78D0-460A-9637-0AF1D52560FD}" srcOrd="8" destOrd="0" presId="urn:microsoft.com/office/officeart/2005/8/layout/orgChart1"/>
    <dgm:cxn modelId="{037D96F0-C26F-47ED-8C0C-257D5D423190}" type="presParOf" srcId="{14067E4D-0BD4-48C3-A913-3AEFBECA0895}" destId="{1A0DFC82-2DA6-42B7-877D-126039DE88D6}" srcOrd="9" destOrd="0" presId="urn:microsoft.com/office/officeart/2005/8/layout/orgChart1"/>
    <dgm:cxn modelId="{3459DA0D-3039-4130-B16F-8C56A0CCA2AE}" type="presParOf" srcId="{1A0DFC82-2DA6-42B7-877D-126039DE88D6}" destId="{D4CEC3F9-75D2-4E98-836D-E23F2ED238C7}" srcOrd="0" destOrd="0" presId="urn:microsoft.com/office/officeart/2005/8/layout/orgChart1"/>
    <dgm:cxn modelId="{D846566D-E314-47DD-B13A-71453B96B25D}" type="presParOf" srcId="{D4CEC3F9-75D2-4E98-836D-E23F2ED238C7}" destId="{4CECCDCA-EC70-4843-A033-66083F7F15E3}" srcOrd="0" destOrd="0" presId="urn:microsoft.com/office/officeart/2005/8/layout/orgChart1"/>
    <dgm:cxn modelId="{B1E64FEA-1A7F-44C1-A56A-10801EE81ED2}" type="presParOf" srcId="{D4CEC3F9-75D2-4E98-836D-E23F2ED238C7}" destId="{6ADE407A-C13E-4B2D-8519-CAB347A6F967}" srcOrd="1" destOrd="0" presId="urn:microsoft.com/office/officeart/2005/8/layout/orgChart1"/>
    <dgm:cxn modelId="{63A3F546-B386-4041-8027-A6B3385D3159}" type="presParOf" srcId="{1A0DFC82-2DA6-42B7-877D-126039DE88D6}" destId="{63450C78-EF83-4F10-892E-2FA19B3C8632}" srcOrd="1" destOrd="0" presId="urn:microsoft.com/office/officeart/2005/8/layout/orgChart1"/>
    <dgm:cxn modelId="{C44B0FEF-62D0-43AA-901F-DFCAA5A2DEC5}" type="presParOf" srcId="{1A0DFC82-2DA6-42B7-877D-126039DE88D6}" destId="{A95E74EC-794B-4EEA-A8CF-03BF53936028}" srcOrd="2" destOrd="0" presId="urn:microsoft.com/office/officeart/2005/8/layout/orgChart1"/>
    <dgm:cxn modelId="{739C2114-D280-44A3-BB30-7E19BB307161}" type="presParOf" srcId="{14067E4D-0BD4-48C3-A913-3AEFBECA0895}" destId="{61812C0B-4AA6-4EDC-B2BA-35497F3D7196}" srcOrd="10" destOrd="0" presId="urn:microsoft.com/office/officeart/2005/8/layout/orgChart1"/>
    <dgm:cxn modelId="{C5D5D4E3-894E-4E57-ABEA-D528E98355B9}" type="presParOf" srcId="{14067E4D-0BD4-48C3-A913-3AEFBECA0895}" destId="{844B1FB5-A27A-42B7-9FE4-5EFE5B17BB62}" srcOrd="11" destOrd="0" presId="urn:microsoft.com/office/officeart/2005/8/layout/orgChart1"/>
    <dgm:cxn modelId="{3D577E5C-3C69-494E-95CA-232671F34033}" type="presParOf" srcId="{844B1FB5-A27A-42B7-9FE4-5EFE5B17BB62}" destId="{EC954FFB-3E8B-4E9E-9CA1-7B56D0134B21}" srcOrd="0" destOrd="0" presId="urn:microsoft.com/office/officeart/2005/8/layout/orgChart1"/>
    <dgm:cxn modelId="{763A0429-93D5-4E28-8BC0-24E4C0B0665E}" type="presParOf" srcId="{EC954FFB-3E8B-4E9E-9CA1-7B56D0134B21}" destId="{D760CA3C-61A5-484D-8DCC-7F5033CD15A3}" srcOrd="0" destOrd="0" presId="urn:microsoft.com/office/officeart/2005/8/layout/orgChart1"/>
    <dgm:cxn modelId="{4B539006-7ECB-4188-AF6C-2CC14DA7F8EC}" type="presParOf" srcId="{EC954FFB-3E8B-4E9E-9CA1-7B56D0134B21}" destId="{748372D4-8926-4FB5-87E2-6F08FD1EF512}" srcOrd="1" destOrd="0" presId="urn:microsoft.com/office/officeart/2005/8/layout/orgChart1"/>
    <dgm:cxn modelId="{D48124DC-C197-46C5-88D7-F4C21503E6CD}" type="presParOf" srcId="{844B1FB5-A27A-42B7-9FE4-5EFE5B17BB62}" destId="{837DACCE-353B-4A72-8F1B-DD68C16E8D8F}" srcOrd="1" destOrd="0" presId="urn:microsoft.com/office/officeart/2005/8/layout/orgChart1"/>
    <dgm:cxn modelId="{0327E671-EFFB-4504-9C21-C07179E77251}" type="presParOf" srcId="{844B1FB5-A27A-42B7-9FE4-5EFE5B17BB62}" destId="{E1FD52A2-3F2D-46D1-9B77-CD1701E78681}" srcOrd="2" destOrd="0" presId="urn:microsoft.com/office/officeart/2005/8/layout/orgChart1"/>
    <dgm:cxn modelId="{B9E0F999-BDFE-4947-ADE4-AD005A16D84F}" type="presParOf" srcId="{992263AA-E6FF-441E-AB24-1D8CBA18BE17}" destId="{62C37193-C904-463C-9174-61B9302762CB}" srcOrd="2" destOrd="0" presId="urn:microsoft.com/office/officeart/2005/8/layout/orgChart1"/>
    <dgm:cxn modelId="{715DFA1E-8696-427A-8546-19BBD28864A6}" type="presParOf" srcId="{62C37193-C904-463C-9174-61B9302762CB}" destId="{69B2544F-D916-4CB7-BEE8-CE2A8EFBEC16}" srcOrd="0" destOrd="0" presId="urn:microsoft.com/office/officeart/2005/8/layout/orgChart1"/>
    <dgm:cxn modelId="{2BD016CA-E8FD-4A8F-A50A-1586CAAEED65}" type="presParOf" srcId="{62C37193-C904-463C-9174-61B9302762CB}" destId="{98B24898-4226-4311-8B8B-5485721E9B3F}" srcOrd="1" destOrd="0" presId="urn:microsoft.com/office/officeart/2005/8/layout/orgChart1"/>
    <dgm:cxn modelId="{6FD14956-8E8F-4DC6-B931-F10DA0BE20AE}" type="presParOf" srcId="{98B24898-4226-4311-8B8B-5485721E9B3F}" destId="{59DFCFB6-1946-453A-B78D-05C8FC1655AC}" srcOrd="0" destOrd="0" presId="urn:microsoft.com/office/officeart/2005/8/layout/orgChart1"/>
    <dgm:cxn modelId="{DC25A21A-08B0-48D8-B43F-D5BA90D407DA}" type="presParOf" srcId="{59DFCFB6-1946-453A-B78D-05C8FC1655AC}" destId="{735031D0-6617-4FC8-A9B7-777F248AFB68}" srcOrd="0" destOrd="0" presId="urn:microsoft.com/office/officeart/2005/8/layout/orgChart1"/>
    <dgm:cxn modelId="{DCB3B57A-BE32-461E-915E-CA5DCDC370A7}" type="presParOf" srcId="{59DFCFB6-1946-453A-B78D-05C8FC1655AC}" destId="{AC818D1E-5627-4EA5-B809-477599D328D5}" srcOrd="1" destOrd="0" presId="urn:microsoft.com/office/officeart/2005/8/layout/orgChart1"/>
    <dgm:cxn modelId="{B92FF618-EE5B-4E57-82DA-D7D7BBB07338}" type="presParOf" srcId="{98B24898-4226-4311-8B8B-5485721E9B3F}" destId="{9AAB9A88-F972-49D5-AF96-F805CE526302}" srcOrd="1" destOrd="0" presId="urn:microsoft.com/office/officeart/2005/8/layout/orgChart1"/>
    <dgm:cxn modelId="{AF4905BF-AE14-4F04-955C-62898242AEF2}" type="presParOf" srcId="{98B24898-4226-4311-8B8B-5485721E9B3F}" destId="{D4E3F672-50D9-4BFD-B973-AC3EBCCC07F0}" srcOrd="2" destOrd="0" presId="urn:microsoft.com/office/officeart/2005/8/layout/orgChart1"/>
    <dgm:cxn modelId="{9724578E-1F27-4FD2-8318-723396737056}" type="presParOf" srcId="{62C37193-C904-463C-9174-61B9302762CB}" destId="{9D98416E-FF3E-4EA0-80A8-6CC1725D0FEB}" srcOrd="2" destOrd="0" presId="urn:microsoft.com/office/officeart/2005/8/layout/orgChart1"/>
    <dgm:cxn modelId="{55242D69-3E1F-4E5E-9DCD-45E1D741E2FB}" type="presParOf" srcId="{62C37193-C904-463C-9174-61B9302762CB}" destId="{854B68F3-ECF5-43D0-B582-278733F9CABA}" srcOrd="3" destOrd="0" presId="urn:microsoft.com/office/officeart/2005/8/layout/orgChart1"/>
    <dgm:cxn modelId="{8474677E-AC64-468E-A341-186C7A2CA43F}" type="presParOf" srcId="{854B68F3-ECF5-43D0-B582-278733F9CABA}" destId="{3794CCBE-0D14-4206-BDA0-AEA295EF4415}" srcOrd="0" destOrd="0" presId="urn:microsoft.com/office/officeart/2005/8/layout/orgChart1"/>
    <dgm:cxn modelId="{E657C3B8-2984-499C-A517-F62C6B5FB098}" type="presParOf" srcId="{3794CCBE-0D14-4206-BDA0-AEA295EF4415}" destId="{41FE86EB-0AF1-4B32-891C-97BE8EBBB4A2}" srcOrd="0" destOrd="0" presId="urn:microsoft.com/office/officeart/2005/8/layout/orgChart1"/>
    <dgm:cxn modelId="{15F1C0C0-52FE-4CE4-A541-E33D991B234B}" type="presParOf" srcId="{3794CCBE-0D14-4206-BDA0-AEA295EF4415}" destId="{6050B22C-B315-4254-B16A-DD3747DE4BFC}" srcOrd="1" destOrd="0" presId="urn:microsoft.com/office/officeart/2005/8/layout/orgChart1"/>
    <dgm:cxn modelId="{63C59013-51E1-4217-997C-CE28E8798DBC}" type="presParOf" srcId="{854B68F3-ECF5-43D0-B582-278733F9CABA}" destId="{DBB61F90-1390-48CD-9233-6A3E0300A0BF}" srcOrd="1" destOrd="0" presId="urn:microsoft.com/office/officeart/2005/8/layout/orgChart1"/>
    <dgm:cxn modelId="{43BCCB5A-6C5C-47DF-BFF1-290D5192E4B1}" type="presParOf" srcId="{854B68F3-ECF5-43D0-B582-278733F9CABA}" destId="{A0F0F3C4-98CD-4F37-BC10-A9041C4B1EA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678C1-8522-48BE-8C41-E5824D8D130C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52138D58-8361-4D32-8D50-F52E6A75DBEA}">
      <dsp:nvSpPr>
        <dsp:cNvPr id="0" name=""/>
        <dsp:cNvSpPr/>
      </dsp:nvSpPr>
      <dsp:spPr>
        <a:xfrm>
          <a:off x="0" y="1219199"/>
          <a:ext cx="1828800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600" b="0" kern="1200" dirty="0" err="1" smtClean="0">
              <a:latin typeface="標楷體" pitchFamily="65" charset="-120"/>
              <a:ea typeface="標楷體" pitchFamily="65" charset="-120"/>
            </a:rPr>
            <a:t>Doit</a:t>
          </a:r>
          <a:r>
            <a:rPr lang="en-US" altLang="zh-TW" sz="3600" b="0" kern="1200" dirty="0" smtClean="0">
              <a:latin typeface="標楷體" pitchFamily="65" charset="-120"/>
              <a:ea typeface="標楷體" pitchFamily="65" charset="-120"/>
            </a:rPr>
            <a:t> </a:t>
          </a:r>
          <a:r>
            <a:rPr lang="zh-TW" altLang="en-US" sz="3600" b="0" kern="1200" dirty="0" smtClean="0">
              <a:latin typeface="標楷體" pitchFamily="65" charset="-120"/>
              <a:ea typeface="標楷體" pitchFamily="65" charset="-120"/>
            </a:rPr>
            <a:t>實作</a:t>
          </a:r>
          <a:endParaRPr lang="zh-TW" altLang="en-US" sz="36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79355" y="1298554"/>
        <a:ext cx="1670090" cy="1466890"/>
      </dsp:txXfrm>
    </dsp:sp>
    <dsp:sp modelId="{F78D8D0B-EC16-4034-BA89-1177FE76DF2E}">
      <dsp:nvSpPr>
        <dsp:cNvPr id="0" name=""/>
        <dsp:cNvSpPr/>
      </dsp:nvSpPr>
      <dsp:spPr>
        <a:xfrm>
          <a:off x="2133600" y="1219199"/>
          <a:ext cx="1828800" cy="1625600"/>
        </a:xfrm>
        <a:prstGeom prst="roundRect">
          <a:avLst/>
        </a:prstGeom>
        <a:gradFill rotWithShape="0">
          <a:gsLst>
            <a:gs pos="0">
              <a:schemeClr val="accent3">
                <a:hueOff val="1226198"/>
                <a:satOff val="-40562"/>
                <a:lumOff val="-588"/>
                <a:alphaOff val="0"/>
              </a:schemeClr>
            </a:gs>
            <a:gs pos="100000">
              <a:schemeClr val="accent3">
                <a:hueOff val="1226198"/>
                <a:satOff val="-40562"/>
                <a:lumOff val="-588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>
              <a:latin typeface="標楷體" pitchFamily="65" charset="-120"/>
              <a:ea typeface="標楷體" pitchFamily="65" charset="-120"/>
            </a:rPr>
            <a:t>企業</a:t>
          </a:r>
          <a:r>
            <a:rPr lang="en-US" altLang="zh-TW" sz="3600" b="0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3600" b="0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3600" b="0" kern="1200" dirty="0" smtClean="0">
              <a:latin typeface="標楷體" pitchFamily="65" charset="-120"/>
              <a:ea typeface="標楷體" pitchFamily="65" charset="-120"/>
            </a:rPr>
            <a:t>實習</a:t>
          </a:r>
          <a:endParaRPr lang="zh-TW" altLang="en-US" sz="3600" b="0" kern="1200" dirty="0">
            <a:latin typeface="標楷體" pitchFamily="65" charset="-120"/>
            <a:ea typeface="標楷體" pitchFamily="65" charset="-120"/>
          </a:endParaRPr>
        </a:p>
      </dsp:txBody>
      <dsp:txXfrm>
        <a:off x="2212955" y="1298554"/>
        <a:ext cx="1670090" cy="1466890"/>
      </dsp:txXfrm>
    </dsp:sp>
    <dsp:sp modelId="{B69D9B0B-70D9-427C-96E1-D6A6E676BA9D}">
      <dsp:nvSpPr>
        <dsp:cNvPr id="0" name=""/>
        <dsp:cNvSpPr/>
      </dsp:nvSpPr>
      <dsp:spPr>
        <a:xfrm>
          <a:off x="4267200" y="1219199"/>
          <a:ext cx="1828800" cy="1625600"/>
        </a:xfrm>
        <a:prstGeom prst="roundRect">
          <a:avLst/>
        </a:prstGeom>
        <a:gradFill rotWithShape="0">
          <a:gsLst>
            <a:gs pos="0">
              <a:schemeClr val="accent3">
                <a:hueOff val="2452395"/>
                <a:satOff val="-81125"/>
                <a:lumOff val="-1176"/>
                <a:alphaOff val="0"/>
              </a:schemeClr>
            </a:gs>
            <a:gs pos="100000">
              <a:schemeClr val="accent3">
                <a:hueOff val="2452395"/>
                <a:satOff val="-81125"/>
                <a:lumOff val="-1176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rPr>
            <a:t>就業</a:t>
          </a:r>
          <a:endParaRPr lang="zh-TW" altLang="en-US" sz="36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標楷體" pitchFamily="65" charset="-120"/>
            <a:ea typeface="標楷體" pitchFamily="65" charset="-120"/>
          </a:endParaRPr>
        </a:p>
      </dsp:txBody>
      <dsp:txXfrm>
        <a:off x="4346555" y="1298554"/>
        <a:ext cx="1670090" cy="1466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271D44-788A-411E-9793-F73F1B295953}">
      <dsp:nvSpPr>
        <dsp:cNvPr id="0" name=""/>
        <dsp:cNvSpPr/>
      </dsp:nvSpPr>
      <dsp:spPr>
        <a:xfrm>
          <a:off x="0" y="1052512"/>
          <a:ext cx="6777037" cy="1403350"/>
        </a:xfrm>
        <a:prstGeom prst="notchedRightArrow">
          <a:avLst/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EDC41AB-D79F-4543-AD86-FAF8377D6FD0}">
      <dsp:nvSpPr>
        <dsp:cNvPr id="0" name=""/>
        <dsp:cNvSpPr/>
      </dsp:nvSpPr>
      <dsp:spPr>
        <a:xfrm>
          <a:off x="623" y="24783"/>
          <a:ext cx="2217749" cy="140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ASUS</a:t>
          </a: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精</a:t>
          </a:r>
          <a:endParaRPr lang="en-US" altLang="zh-TW" sz="2400" b="0" kern="1200" dirty="0" smtClean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品週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623" y="24783"/>
        <a:ext cx="2217749" cy="1403350"/>
      </dsp:txXfrm>
    </dsp:sp>
    <dsp:sp modelId="{A9C64A78-9C10-4BD1-A0BE-D7D1C6200A47}">
      <dsp:nvSpPr>
        <dsp:cNvPr id="0" name=""/>
        <dsp:cNvSpPr/>
      </dsp:nvSpPr>
      <dsp:spPr>
        <a:xfrm>
          <a:off x="935446" y="1578768"/>
          <a:ext cx="350837" cy="35083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30134F-50CF-475F-9ABA-5DCACFC15DAD}">
      <dsp:nvSpPr>
        <dsp:cNvPr id="0" name=""/>
        <dsp:cNvSpPr/>
      </dsp:nvSpPr>
      <dsp:spPr>
        <a:xfrm>
          <a:off x="2310696" y="2105025"/>
          <a:ext cx="1846477" cy="140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郭文昊</a:t>
          </a:r>
          <a:r>
            <a:rPr lang="en-US" altLang="zh-TW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任勞任怨超級業務員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2310696" y="2105025"/>
        <a:ext cx="1846477" cy="1403350"/>
      </dsp:txXfrm>
    </dsp:sp>
    <dsp:sp modelId="{267CEA82-3244-4124-9B38-C476EA378021}">
      <dsp:nvSpPr>
        <dsp:cNvPr id="0" name=""/>
        <dsp:cNvSpPr/>
      </dsp:nvSpPr>
      <dsp:spPr>
        <a:xfrm>
          <a:off x="3059883" y="1578768"/>
          <a:ext cx="350837" cy="350837"/>
        </a:xfrm>
        <a:prstGeom prst="ellipse">
          <a:avLst/>
        </a:prstGeom>
        <a:gradFill rotWithShape="0">
          <a:gsLst>
            <a:gs pos="0">
              <a:schemeClr val="accent4">
                <a:hueOff val="-1075180"/>
                <a:satOff val="9543"/>
                <a:lumOff val="-3235"/>
                <a:alphaOff val="0"/>
              </a:schemeClr>
            </a:gs>
            <a:gs pos="100000">
              <a:schemeClr val="accent4">
                <a:hueOff val="-1075180"/>
                <a:satOff val="9543"/>
                <a:lumOff val="-3235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2B8264-FCA0-4184-9D05-497393FC62C9}">
      <dsp:nvSpPr>
        <dsp:cNvPr id="0" name=""/>
        <dsp:cNvSpPr/>
      </dsp:nvSpPr>
      <dsp:spPr>
        <a:xfrm>
          <a:off x="4249498" y="24783"/>
          <a:ext cx="1846477" cy="140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黃美慈</a:t>
          </a:r>
          <a:r>
            <a:rPr lang="en-US" altLang="zh-TW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隨</a:t>
          </a:r>
          <a:r>
            <a:rPr lang="en-US" altLang="zh-TW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call</a:t>
          </a: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隨到的救火隊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4249498" y="24783"/>
        <a:ext cx="1846477" cy="1403350"/>
      </dsp:txXfrm>
    </dsp:sp>
    <dsp:sp modelId="{CC27DCA0-4AF6-4DBE-8E4A-DA2CEF7FE9A5}">
      <dsp:nvSpPr>
        <dsp:cNvPr id="0" name=""/>
        <dsp:cNvSpPr/>
      </dsp:nvSpPr>
      <dsp:spPr>
        <a:xfrm>
          <a:off x="4998685" y="1578768"/>
          <a:ext cx="350837" cy="350837"/>
        </a:xfrm>
        <a:prstGeom prst="ellipse">
          <a:avLst/>
        </a:prstGeom>
        <a:gradFill rotWithShape="0">
          <a:gsLst>
            <a:gs pos="0">
              <a:schemeClr val="accent4">
                <a:hueOff val="-2150360"/>
                <a:satOff val="19087"/>
                <a:lumOff val="-6471"/>
                <a:alphaOff val="0"/>
              </a:schemeClr>
            </a:gs>
            <a:gs pos="100000">
              <a:schemeClr val="accent4">
                <a:hueOff val="-2150360"/>
                <a:satOff val="19087"/>
                <a:lumOff val="-6471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271D44-788A-411E-9793-F73F1B295953}">
      <dsp:nvSpPr>
        <dsp:cNvPr id="0" name=""/>
        <dsp:cNvSpPr/>
      </dsp:nvSpPr>
      <dsp:spPr>
        <a:xfrm>
          <a:off x="0" y="1174692"/>
          <a:ext cx="6777037" cy="1566257"/>
        </a:xfrm>
        <a:prstGeom prst="notchedRightArrow">
          <a:avLst/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EDC41AB-D79F-4543-AD86-FAF8377D6FD0}">
      <dsp:nvSpPr>
        <dsp:cNvPr id="0" name=""/>
        <dsp:cNvSpPr/>
      </dsp:nvSpPr>
      <dsp:spPr>
        <a:xfrm>
          <a:off x="0" y="27660"/>
          <a:ext cx="1822489" cy="1566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城市綠洲戶外用品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0" y="27660"/>
        <a:ext cx="1822489" cy="1566257"/>
      </dsp:txXfrm>
    </dsp:sp>
    <dsp:sp modelId="{A9C64A78-9C10-4BD1-A0BE-D7D1C6200A47}">
      <dsp:nvSpPr>
        <dsp:cNvPr id="0" name=""/>
        <dsp:cNvSpPr/>
      </dsp:nvSpPr>
      <dsp:spPr>
        <a:xfrm>
          <a:off x="716127" y="1762039"/>
          <a:ext cx="391564" cy="39156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30134F-50CF-475F-9ABA-5DCACFC15DAD}">
      <dsp:nvSpPr>
        <dsp:cNvPr id="0" name=""/>
        <dsp:cNvSpPr/>
      </dsp:nvSpPr>
      <dsp:spPr>
        <a:xfrm>
          <a:off x="1897900" y="2349385"/>
          <a:ext cx="2606386" cy="1566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鄒惠羽</a:t>
          </a:r>
          <a:r>
            <a:rPr lang="en-US" altLang="zh-TW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-</a:t>
          </a: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認真瞭解產品知識之超級業務員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1897900" y="2349385"/>
        <a:ext cx="2606386" cy="1566257"/>
      </dsp:txXfrm>
    </dsp:sp>
    <dsp:sp modelId="{267CEA82-3244-4124-9B38-C476EA378021}">
      <dsp:nvSpPr>
        <dsp:cNvPr id="0" name=""/>
        <dsp:cNvSpPr/>
      </dsp:nvSpPr>
      <dsp:spPr>
        <a:xfrm>
          <a:off x="3006435" y="1762039"/>
          <a:ext cx="391564" cy="391564"/>
        </a:xfrm>
        <a:prstGeom prst="ellipse">
          <a:avLst/>
        </a:prstGeom>
        <a:gradFill rotWithShape="0">
          <a:gsLst>
            <a:gs pos="0">
              <a:schemeClr val="accent4">
                <a:hueOff val="-1075180"/>
                <a:satOff val="9543"/>
                <a:lumOff val="-3235"/>
                <a:alphaOff val="0"/>
              </a:schemeClr>
            </a:gs>
            <a:gs pos="100000">
              <a:schemeClr val="accent4">
                <a:hueOff val="-1075180"/>
                <a:satOff val="9543"/>
                <a:lumOff val="-3235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2B8264-FCA0-4184-9D05-497393FC62C9}">
      <dsp:nvSpPr>
        <dsp:cNvPr id="0" name=""/>
        <dsp:cNvSpPr/>
      </dsp:nvSpPr>
      <dsp:spPr>
        <a:xfrm>
          <a:off x="4580157" y="27660"/>
          <a:ext cx="1517387" cy="1566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rPr>
            <a:t>現任職於城市綠洲竹北店</a:t>
          </a:r>
          <a:endParaRPr lang="zh-TW" altLang="en-US" sz="2400" b="0" kern="1200" dirty="0">
            <a:solidFill>
              <a:schemeClr val="accent6">
                <a:lumMod val="50000"/>
              </a:schemeClr>
            </a:solidFill>
            <a:latin typeface="標楷體" pitchFamily="65" charset="-120"/>
            <a:ea typeface="標楷體" pitchFamily="65" charset="-120"/>
          </a:endParaRPr>
        </a:p>
      </dsp:txBody>
      <dsp:txXfrm>
        <a:off x="4580157" y="27660"/>
        <a:ext cx="1517387" cy="1566257"/>
      </dsp:txXfrm>
    </dsp:sp>
    <dsp:sp modelId="{CC27DCA0-4AF6-4DBE-8E4A-DA2CEF7FE9A5}">
      <dsp:nvSpPr>
        <dsp:cNvPr id="0" name=""/>
        <dsp:cNvSpPr/>
      </dsp:nvSpPr>
      <dsp:spPr>
        <a:xfrm>
          <a:off x="5144191" y="1762039"/>
          <a:ext cx="391564" cy="391564"/>
        </a:xfrm>
        <a:prstGeom prst="ellipse">
          <a:avLst/>
        </a:prstGeom>
        <a:gradFill rotWithShape="0">
          <a:gsLst>
            <a:gs pos="0">
              <a:schemeClr val="accent4">
                <a:hueOff val="-2150360"/>
                <a:satOff val="19087"/>
                <a:lumOff val="-6471"/>
                <a:alphaOff val="0"/>
              </a:schemeClr>
            </a:gs>
            <a:gs pos="100000">
              <a:schemeClr val="accent4">
                <a:hueOff val="-2150360"/>
                <a:satOff val="19087"/>
                <a:lumOff val="-6471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1BE28-04BC-4CDE-B0EB-301009B9D37F}">
      <dsp:nvSpPr>
        <dsp:cNvPr id="0" name=""/>
        <dsp:cNvSpPr/>
      </dsp:nvSpPr>
      <dsp:spPr>
        <a:xfrm>
          <a:off x="1969819" y="216344"/>
          <a:ext cx="2828627" cy="982345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B8A6E-6F1F-44CD-AAEA-08344DB0B9E6}">
      <dsp:nvSpPr>
        <dsp:cNvPr id="0" name=""/>
        <dsp:cNvSpPr/>
      </dsp:nvSpPr>
      <dsp:spPr>
        <a:xfrm>
          <a:off x="3157842" y="2699235"/>
          <a:ext cx="548183" cy="350837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BE7418-B85F-4A6B-917E-106D89933E8A}">
      <dsp:nvSpPr>
        <dsp:cNvPr id="0" name=""/>
        <dsp:cNvSpPr/>
      </dsp:nvSpPr>
      <dsp:spPr>
        <a:xfrm>
          <a:off x="1831707" y="2902444"/>
          <a:ext cx="3075046" cy="657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標楷體" pitchFamily="65" charset="-120"/>
              <a:ea typeface="標楷體" pitchFamily="65" charset="-120"/>
            </a:rPr>
            <a:t>優質企業實習</a:t>
          </a:r>
          <a:r>
            <a:rPr lang="en-US" altLang="zh-TW" sz="2800" b="1" kern="1200" dirty="0" smtClean="0">
              <a:latin typeface="標楷體" pitchFamily="65" charset="-120"/>
              <a:ea typeface="標楷體" pitchFamily="65" charset="-120"/>
            </a:rPr>
            <a:t/>
          </a:r>
          <a:br>
            <a:rPr lang="en-US" altLang="zh-TW" sz="2800" b="1" kern="1200" dirty="0" smtClean="0">
              <a:latin typeface="標楷體" pitchFamily="65" charset="-120"/>
              <a:ea typeface="標楷體" pitchFamily="65" charset="-120"/>
            </a:rPr>
          </a:br>
          <a:r>
            <a:rPr lang="zh-TW" altLang="en-US" sz="2800" b="1" kern="1200" dirty="0" smtClean="0">
              <a:latin typeface="標楷體" pitchFamily="65" charset="-120"/>
              <a:ea typeface="標楷體" pitchFamily="65" charset="-120"/>
            </a:rPr>
            <a:t>順利就業</a:t>
          </a:r>
          <a:endParaRPr lang="zh-TW" altLang="en-US" sz="28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831707" y="2902444"/>
        <a:ext cx="3075046" cy="657820"/>
      </dsp:txXfrm>
    </dsp:sp>
    <dsp:sp modelId="{5A06CA4F-2DFA-4717-B0E5-76641A91F035}">
      <dsp:nvSpPr>
        <dsp:cNvPr id="0" name=""/>
        <dsp:cNvSpPr/>
      </dsp:nvSpPr>
      <dsp:spPr>
        <a:xfrm>
          <a:off x="2915005" y="1274558"/>
          <a:ext cx="1153142" cy="9867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任勞任怨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3083879" y="1419061"/>
        <a:ext cx="815394" cy="697724"/>
      </dsp:txXfrm>
    </dsp:sp>
    <dsp:sp modelId="{67EBE0CF-22F9-4C00-9137-16FB77B15825}">
      <dsp:nvSpPr>
        <dsp:cNvPr id="0" name=""/>
        <dsp:cNvSpPr/>
      </dsp:nvSpPr>
      <dsp:spPr>
        <a:xfrm>
          <a:off x="2208945" y="534291"/>
          <a:ext cx="1153142" cy="986730"/>
        </a:xfrm>
        <a:prstGeom prst="ellipse">
          <a:avLst/>
        </a:prstGeom>
        <a:solidFill>
          <a:schemeClr val="accent5">
            <a:hueOff val="152821"/>
            <a:satOff val="30568"/>
            <a:lumOff val="705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工作熱情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2377819" y="678794"/>
        <a:ext cx="815394" cy="697724"/>
      </dsp:txXfrm>
    </dsp:sp>
    <dsp:sp modelId="{4D611DB8-B320-4B75-A168-C7744CF8AE87}">
      <dsp:nvSpPr>
        <dsp:cNvPr id="0" name=""/>
        <dsp:cNvSpPr/>
      </dsp:nvSpPr>
      <dsp:spPr>
        <a:xfrm>
          <a:off x="3217603" y="295721"/>
          <a:ext cx="1153142" cy="986730"/>
        </a:xfrm>
        <a:prstGeom prst="ellipse">
          <a:avLst/>
        </a:prstGeom>
        <a:solidFill>
          <a:schemeClr val="accent5">
            <a:hueOff val="305643"/>
            <a:satOff val="61137"/>
            <a:lumOff val="1411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積極負責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3386477" y="440224"/>
        <a:ext cx="815394" cy="697724"/>
      </dsp:txXfrm>
    </dsp:sp>
    <dsp:sp modelId="{738036D3-BF4B-43F0-93F7-BA7304A48981}">
      <dsp:nvSpPr>
        <dsp:cNvPr id="0" name=""/>
        <dsp:cNvSpPr/>
      </dsp:nvSpPr>
      <dsp:spPr>
        <a:xfrm>
          <a:off x="1610673" y="-51889"/>
          <a:ext cx="3555689" cy="275113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96432CE-59FC-42A1-BA78-6FF2359B442C}" type="datetimeFigureOut">
              <a:rPr lang="zh-TW" altLang="en-US" smtClean="0"/>
              <a:t>2014/9/30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BA2BCE7-A3CD-4E95-849A-970FAE76A6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TOMyi1DRATo?version=3&amp;hl=zh_T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m4j_BwQxpsM?version=3&amp;hl=zh_T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qutMQ90sjzI?version=3&amp;hl=zh_TW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商展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專題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國貿系專屬的實作課程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3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258644" y="2900829"/>
            <a:ext cx="7129779" cy="1362075"/>
          </a:xfrm>
        </p:spPr>
        <p:txBody>
          <a:bodyPr/>
          <a:lstStyle/>
          <a:p>
            <a:r>
              <a:rPr lang="zh-TW" altLang="en-US" dirty="0" smtClean="0"/>
              <a:t>一堂讓你動手動腳又動腦的課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讓</a:t>
            </a:r>
            <a:r>
              <a:rPr lang="zh-TW" altLang="en-US" dirty="0"/>
              <a:t>你</a:t>
            </a:r>
            <a:r>
              <a:rPr lang="zh-TW" altLang="en-US" dirty="0" smtClean="0"/>
              <a:t>的想法得以實現，充滿樂趣，終於可以讓你搞東搞西的課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196752"/>
            <a:ext cx="208823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從學習尊重企業文化開始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055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主任的話</a:t>
            </a:r>
            <a:endParaRPr lang="zh-TW" altLang="en-US" dirty="0"/>
          </a:p>
        </p:txBody>
      </p:sp>
      <p:pic>
        <p:nvPicPr>
          <p:cNvPr id="9" name="圖片版面配置區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7" r="24907"/>
          <a:stretch>
            <a:fillRect/>
          </a:stretch>
        </p:blipFill>
        <p:spPr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字版面配置區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9908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商展專題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 smtClean="0"/>
              <a:t>意義</a:t>
            </a:r>
            <a:endParaRPr lang="en-US" altLang="zh-TW" b="1" dirty="0" smtClean="0"/>
          </a:p>
          <a:p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238835868"/>
              </p:ext>
            </p:extLst>
          </p:nvPr>
        </p:nvGraphicFramePr>
        <p:xfrm>
          <a:off x="1619672" y="23488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158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2678C1-8522-48BE-8C41-E5824D8D13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B2678C1-8522-48BE-8C41-E5824D8D13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138D58-8361-4D32-8D50-F52E6A75DB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52138D58-8361-4D32-8D50-F52E6A75DB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8D8D0B-EC16-4034-BA89-1177FE76DF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F78D8D0B-EC16-4034-BA89-1177FE76DF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9D9B0B-70D9-427C-96E1-D6A6E676BA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B69D9B0B-70D9-427C-96E1-D6A6E676BA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成功經驗（一）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6099825"/>
              </p:ext>
            </p:extLst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90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271D44-788A-411E-9793-F73F1B295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D271D44-788A-411E-9793-F73F1B2959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64A78-9C10-4BD1-A0BE-D7D1C6200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A9C64A78-9C10-4BD1-A0BE-D7D1C6200A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DC41AB-D79F-4543-AD86-FAF8377D6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EDC41AB-D79F-4543-AD86-FAF8377D6F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7CEA82-3244-4124-9B38-C476EA3780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67CEA82-3244-4124-9B38-C476EA3780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30134F-50CF-475F-9ABA-5DCACFC15D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1930134F-50CF-475F-9ABA-5DCACFC15D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27DCA0-4AF6-4DBE-8E4A-DA2CEF7FE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CC27DCA0-4AF6-4DBE-8E4A-DA2CEF7FE9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2B8264-FCA0-4184-9D05-497393FC6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8E2B8264-FCA0-4184-9D05-497393FC62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/>
          <a:lstStyle/>
          <a:p>
            <a:r>
              <a:rPr lang="zh-TW" altLang="en-US" dirty="0" smtClean="0"/>
              <a:t>成功經驗（二）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8046102"/>
              </p:ext>
            </p:extLst>
          </p:nvPr>
        </p:nvGraphicFramePr>
        <p:xfrm>
          <a:off x="1042988" y="1916832"/>
          <a:ext cx="6777037" cy="3915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772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271D44-788A-411E-9793-F73F1B295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D271D44-788A-411E-9793-F73F1B2959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C64A78-9C10-4BD1-A0BE-D7D1C6200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A9C64A78-9C10-4BD1-A0BE-D7D1C6200A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DC41AB-D79F-4543-AD86-FAF8377D6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EDC41AB-D79F-4543-AD86-FAF8377D6F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7CEA82-3244-4124-9B38-C476EA3780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67CEA82-3244-4124-9B38-C476EA3780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30134F-50CF-475F-9ABA-5DCACFC15D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1930134F-50CF-475F-9ABA-5DCACFC15D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27DCA0-4AF6-4DBE-8E4A-DA2CEF7FE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CC27DCA0-4AF6-4DBE-8E4A-DA2CEF7FE9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2B8264-FCA0-4184-9D05-497393FC6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8E2B8264-FCA0-4184-9D05-497393FC62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工作態度培養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4387411"/>
              </p:ext>
            </p:extLst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989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8036D3-BF4B-43F0-93F7-BA7304A489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38036D3-BF4B-43F0-93F7-BA7304A489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1B8A6E-6F1F-44CD-AAEA-08344DB0B9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E1B8A6E-6F1F-44CD-AAEA-08344DB0B9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21BE28-04BC-4CDE-B0EB-301009B9D3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F21BE28-04BC-4CDE-B0EB-301009B9D3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611DB8-B320-4B75-A168-C7744CF8AE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4D611DB8-B320-4B75-A168-C7744CF8AE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EBE0CF-22F9-4C00-9137-16FB77B158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67EBE0CF-22F9-4C00-9137-16FB77B158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06CA4F-2DFA-4717-B0E5-76641A91F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5A06CA4F-2DFA-4717-B0E5-76641A91F0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BE7418-B85F-4A6B-917E-106D89933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18BE7418-B85F-4A6B-917E-106D89933E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前輩們的所走過的路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0925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先看看過去學長姐的奮鬥史</a:t>
            </a:r>
            <a:endParaRPr lang="zh-TW" altLang="en-US" dirty="0"/>
          </a:p>
        </p:txBody>
      </p:sp>
      <p:pic>
        <p:nvPicPr>
          <p:cNvPr id="9" name="TOMyi1DRATo?version=3&amp;hl=zh_T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60000" y="2376000"/>
            <a:ext cx="48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62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凡事走過必留下痕跡</a:t>
            </a:r>
            <a:endParaRPr lang="zh-TW" altLang="en-US" dirty="0"/>
          </a:p>
        </p:txBody>
      </p:sp>
      <p:pic>
        <p:nvPicPr>
          <p:cNvPr id="4" name="m4j_BwQxpsM?version=3&amp;hl=zh_T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60000" y="2376000"/>
            <a:ext cx="48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2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總在倉促中成就了驕傲的演出</a:t>
            </a:r>
          </a:p>
        </p:txBody>
      </p:sp>
      <p:pic>
        <p:nvPicPr>
          <p:cNvPr id="4" name="qutMQ90sjzI?version=3&amp;hl=zh_TW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60000" y="2376000"/>
            <a:ext cx="48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2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032227"/>
          </a:xfrm>
        </p:spPr>
        <p:txBody>
          <a:bodyPr/>
          <a:lstStyle/>
          <a:p>
            <a:r>
              <a:rPr lang="zh-TW" altLang="en-US" dirty="0" smtClean="0"/>
              <a:t>從這一刻起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59632" y="3933056"/>
            <a:ext cx="6637467" cy="1520413"/>
          </a:xfrm>
        </p:spPr>
        <p:txBody>
          <a:bodyPr>
            <a:normAutofit/>
          </a:bodyPr>
          <a:lstStyle/>
          <a:p>
            <a:r>
              <a:rPr lang="zh-TW" altLang="en-US" sz="2400" b="1" dirty="0"/>
              <a:t>在這門課中，</a:t>
            </a:r>
            <a:r>
              <a:rPr lang="zh-TW" altLang="en-US" sz="2400" b="1" dirty="0" smtClean="0"/>
              <a:t>開始學習，你已經不再是個可以不斷犯錯的學生。從學習「遊戲規則」開始。這是一個「角色扮演」的課程。</a:t>
            </a:r>
            <a:endParaRPr lang="zh-TW" altLang="en-US" sz="2400" b="1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211686674"/>
              </p:ext>
            </p:extLst>
          </p:nvPr>
        </p:nvGraphicFramePr>
        <p:xfrm>
          <a:off x="611560" y="692696"/>
          <a:ext cx="784887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418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4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301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33759"/>
          </a:xfrm>
        </p:spPr>
        <p:txBody>
          <a:bodyPr/>
          <a:lstStyle/>
          <a:p>
            <a:r>
              <a:rPr lang="zh-TW" altLang="en-US" dirty="0" smtClean="0"/>
              <a:t>遊戲的場地</a:t>
            </a:r>
            <a:r>
              <a:rPr lang="en-US" altLang="zh-TW" dirty="0" smtClean="0"/>
              <a:t>—</a:t>
            </a:r>
            <a:r>
              <a:rPr lang="en-US" altLang="zh-TW" dirty="0" err="1" smtClean="0"/>
              <a:t>Doit</a:t>
            </a:r>
            <a:r>
              <a:rPr lang="en-US" altLang="zh-TW" dirty="0" smtClean="0"/>
              <a:t> </a:t>
            </a:r>
            <a:r>
              <a:rPr lang="zh-TW" altLang="en-US" dirty="0" smtClean="0"/>
              <a:t>商舖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700808"/>
            <a:ext cx="5400600" cy="3874931"/>
          </a:xfrm>
          <a:prstGeom prst="rect">
            <a:avLst/>
          </a:prstGeom>
        </p:spPr>
      </p:pic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140968"/>
            <a:ext cx="4752528" cy="3409939"/>
          </a:xfrm>
        </p:spPr>
      </p:pic>
    </p:spTree>
    <p:extLst>
      <p:ext uri="{BB962C8B-B14F-4D97-AF65-F5344CB8AC3E}">
        <p14:creationId xmlns:p14="http://schemas.microsoft.com/office/powerpoint/2010/main" val="159782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39552" y="404665"/>
            <a:ext cx="7024744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分組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193178"/>
              </p:ext>
            </p:extLst>
          </p:nvPr>
        </p:nvGraphicFramePr>
        <p:xfrm>
          <a:off x="827584" y="1027575"/>
          <a:ext cx="79928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58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097330-2C8F-475C-BAB8-A1AD41FF0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C2097330-2C8F-475C-BAB8-A1AD41FF0C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841E7A4-0158-4DD9-9AAB-06117EF9B7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0841E7A4-0158-4DD9-9AAB-06117EF9B7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66A9E6B-4D42-4E56-A634-A401067BA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766A9E6B-4D42-4E56-A634-A401067BAC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3BDE8E3-A3DB-43E9-8541-19041585C8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83BDE8E3-A3DB-43E9-8541-19041585C8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5F15580-C481-4949-8164-E0AD4417D1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C5F15580-C481-4949-8164-E0AD4417D1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6FA20F0-2088-45CD-BBA1-739251C5F5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B6FA20F0-2088-45CD-BBA1-739251C5F5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D92B485-C79B-4DBC-90EC-9B7043AF13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CD92B485-C79B-4DBC-90EC-9B7043AF13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109787E-48B5-45C1-8394-D574706B7D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5109787E-48B5-45C1-8394-D574706B7D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11648AE-B80A-43F4-A64E-869952ADB8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>
                                            <p:graphicEl>
                                              <a:dgm id="{311648AE-B80A-43F4-A64E-869952ADB8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E0C49BD-E11B-4463-8565-9FEFE0B8CA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">
                                            <p:graphicEl>
                                              <a:dgm id="{CE0C49BD-E11B-4463-8565-9FEFE0B8CA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CCC8DD-3D1D-40FA-8267-CAEFA5AC5D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D9CCC8DD-3D1D-40FA-8267-CAEFA5AC5D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E13C7F0-4CF0-420F-83F2-B545C9AD2E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BE13C7F0-4CF0-420F-83F2-B545C9AD2E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00C58E3-95E1-4E5B-BD23-6EE067B2E2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">
                                            <p:graphicEl>
                                              <a:dgm id="{B00C58E3-95E1-4E5B-BD23-6EE067B2E2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0321925-834A-416F-BE62-48EF0A3809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">
                                            <p:graphicEl>
                                              <a:dgm id="{10321925-834A-416F-BE62-48EF0A3809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20F9E8C-3D0D-4FD9-9299-CF636C6C5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>
                                            <p:graphicEl>
                                              <a:dgm id="{A20F9E8C-3D0D-4FD9-9299-CF636C6C5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7DA1987-196E-48AB-86CC-9CD1A92703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">
                                            <p:graphicEl>
                                              <a:dgm id="{77DA1987-196E-48AB-86CC-9CD1A92703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AF0B3B4-FB2B-49F2-9276-3A0E4EC654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">
                                            <p:graphicEl>
                                              <a:dgm id="{8AF0B3B4-FB2B-49F2-9276-3A0E4EC654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AC08E88-B792-40E2-A747-815295E43E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6">
                                            <p:graphicEl>
                                              <a:dgm id="{3AC08E88-B792-40E2-A747-815295E43E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D6EBB64-00BE-4C81-BDF6-139B9027B2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6">
                                            <p:graphicEl>
                                              <a:dgm id="{0D6EBB64-00BE-4C81-BDF6-139B9027B2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57AD6A6-4E28-4A66-BC65-805883C9FD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6">
                                            <p:graphicEl>
                                              <a:dgm id="{C57AD6A6-4E28-4A66-BC65-805883C9FD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FEC21C9-1D49-49CE-9483-7353420DCD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">
                                            <p:graphicEl>
                                              <a:dgm id="{AFEC21C9-1D49-49CE-9483-7353420DCD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3BD9DBD-364F-4DB9-B78C-DF2D7A5C43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">
                                            <p:graphicEl>
                                              <a:dgm id="{03BD9DBD-364F-4DB9-B78C-DF2D7A5C43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E3705BD-F871-4F68-85FD-6B88AB700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6">
                                            <p:graphicEl>
                                              <a:dgm id="{9E3705BD-F871-4F68-85FD-6B88AB7002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7EBCE6E-85F7-4F56-A28B-F6A7A2FBAF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">
                                            <p:graphicEl>
                                              <a:dgm id="{87EBCE6E-85F7-4F56-A28B-F6A7A2FBAF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E36141B-E84F-4689-AD16-89FBD8D9B4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6">
                                            <p:graphicEl>
                                              <a:dgm id="{AE36141B-E84F-4689-AD16-89FBD8D9B4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角色扮演</a:t>
            </a:r>
            <a:r>
              <a:rPr lang="en-US" altLang="zh-TW" dirty="0" smtClean="0"/>
              <a:t>—</a:t>
            </a:r>
            <a:r>
              <a:rPr lang="zh-TW" altLang="en-US" dirty="0" smtClean="0"/>
              <a:t>以華碩為例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鑽石通路商</a:t>
            </a:r>
            <a:endParaRPr lang="en-US" altLang="zh-TW" dirty="0" smtClean="0"/>
          </a:p>
          <a:p>
            <a:pPr lvl="1"/>
            <a:r>
              <a:rPr lang="zh-TW" altLang="en-US" dirty="0"/>
              <a:t>要賣</a:t>
            </a:r>
            <a:r>
              <a:rPr lang="zh-TW" altLang="en-US" dirty="0" smtClean="0"/>
              <a:t>甚麼</a:t>
            </a:r>
            <a:r>
              <a:rPr lang="en-US" altLang="zh-TW" dirty="0" smtClean="0"/>
              <a:t>?</a:t>
            </a:r>
            <a:r>
              <a:rPr lang="zh-TW" altLang="en-US" dirty="0" smtClean="0"/>
              <a:t> </a:t>
            </a:r>
            <a:r>
              <a:rPr lang="zh-TW" altLang="en-US" dirty="0"/>
              <a:t>商品</a:t>
            </a:r>
            <a:endParaRPr lang="en-US" altLang="zh-TW" dirty="0" smtClean="0"/>
          </a:p>
          <a:p>
            <a:pPr lvl="1"/>
            <a:r>
              <a:rPr lang="zh-TW" altLang="en-US" dirty="0"/>
              <a:t>要賣給</a:t>
            </a:r>
            <a:r>
              <a:rPr lang="zh-TW" altLang="en-US" dirty="0" smtClean="0"/>
              <a:t>誰</a:t>
            </a:r>
            <a:r>
              <a:rPr lang="en-US" altLang="zh-TW" dirty="0" smtClean="0"/>
              <a:t>?</a:t>
            </a:r>
            <a:r>
              <a:rPr lang="zh-TW" altLang="en-US" dirty="0" smtClean="0"/>
              <a:t> 客戶</a:t>
            </a:r>
            <a:endParaRPr lang="en-US" altLang="zh-TW" dirty="0" smtClean="0"/>
          </a:p>
          <a:p>
            <a:pPr lvl="1"/>
            <a:r>
              <a:rPr lang="zh-TW" altLang="en-US" dirty="0"/>
              <a:t>要怎麼</a:t>
            </a:r>
            <a:r>
              <a:rPr lang="zh-TW" altLang="en-US" dirty="0" smtClean="0"/>
              <a:t>賣</a:t>
            </a:r>
            <a:r>
              <a:rPr lang="en-US" altLang="zh-TW" dirty="0" smtClean="0"/>
              <a:t>?</a:t>
            </a:r>
            <a:r>
              <a:rPr lang="zh-TW" altLang="en-US" dirty="0" smtClean="0"/>
              <a:t> 行銷與銷售</a:t>
            </a:r>
            <a:endParaRPr lang="en-US" altLang="zh-TW" dirty="0" smtClean="0"/>
          </a:p>
          <a:p>
            <a:pPr lvl="1"/>
            <a:r>
              <a:rPr lang="zh-TW" altLang="en-US" dirty="0"/>
              <a:t>賣多少</a:t>
            </a:r>
            <a:r>
              <a:rPr lang="zh-TW" altLang="en-US" dirty="0" smtClean="0"/>
              <a:t>錢</a:t>
            </a:r>
            <a:r>
              <a:rPr lang="en-US" altLang="zh-TW" dirty="0" smtClean="0"/>
              <a:t>?</a:t>
            </a:r>
            <a:r>
              <a:rPr lang="zh-TW" altLang="en-US" dirty="0" smtClean="0"/>
              <a:t> 定價</a:t>
            </a:r>
            <a:endParaRPr lang="en-US" altLang="zh-TW" dirty="0" smtClean="0"/>
          </a:p>
          <a:p>
            <a:pPr lvl="1"/>
            <a:r>
              <a:rPr lang="zh-TW" altLang="en-US" dirty="0"/>
              <a:t>怎麼</a:t>
            </a:r>
            <a:r>
              <a:rPr lang="zh-TW" altLang="en-US" dirty="0" smtClean="0"/>
              <a:t>進貨</a:t>
            </a:r>
            <a:r>
              <a:rPr lang="en-US" altLang="zh-TW" dirty="0" smtClean="0"/>
              <a:t>?</a:t>
            </a:r>
            <a:r>
              <a:rPr lang="zh-TW" altLang="en-US" dirty="0" smtClean="0"/>
              <a:t> 採購與倉管</a:t>
            </a:r>
            <a:endParaRPr lang="en-US" altLang="zh-TW" dirty="0" smtClean="0"/>
          </a:p>
          <a:p>
            <a:r>
              <a:rPr lang="zh-TW" altLang="en-US" dirty="0"/>
              <a:t>整體的</a:t>
            </a:r>
            <a:r>
              <a:rPr lang="zh-TW" altLang="en-US" dirty="0" smtClean="0"/>
              <a:t>思考，</a:t>
            </a:r>
            <a:r>
              <a:rPr lang="zh-TW" altLang="en-US" dirty="0"/>
              <a:t>就是營運</a:t>
            </a:r>
            <a:r>
              <a:rPr lang="zh-TW" altLang="en-US" dirty="0" smtClean="0"/>
              <a:t>規劃</a:t>
            </a:r>
            <a:r>
              <a:rPr lang="en-US" altLang="zh-TW" dirty="0" smtClean="0"/>
              <a:t>(Business Plan)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5449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024744" cy="864096"/>
          </a:xfrm>
        </p:spPr>
        <p:txBody>
          <a:bodyPr/>
          <a:lstStyle/>
          <a:p>
            <a:r>
              <a:rPr lang="zh-TW" altLang="en-US" dirty="0" smtClean="0"/>
              <a:t>角色扮演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5143021"/>
              </p:ext>
            </p:extLst>
          </p:nvPr>
        </p:nvGraphicFramePr>
        <p:xfrm>
          <a:off x="1042988" y="1488605"/>
          <a:ext cx="770547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770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A47B1A-55A5-4170-9F7B-B431973002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BA47B1A-55A5-4170-9F7B-B431973002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7A7A47-AD30-41CA-8627-0AB9625C40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637A7A47-AD30-41CA-8627-0AB9625C40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9BF048-0AD6-43B1-B640-1B40331AA7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6F9BF048-0AD6-43B1-B640-1B40331AA7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175DDF-2784-42E8-9C39-62EF94CC22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5B175DDF-2784-42E8-9C39-62EF94CC22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900E18-3E5D-42C4-87EB-03807B56BF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56900E18-3E5D-42C4-87EB-03807B56BF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192B79-56ED-418E-8BB5-BE5D168F22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63192B79-56ED-418E-8BB5-BE5D168F22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4F16B3-573A-4781-84F2-029CDC0528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1D4F16B3-573A-4781-84F2-029CDC0528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024744" cy="5291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角色扮演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536529"/>
              </p:ext>
            </p:extLst>
          </p:nvPr>
        </p:nvGraphicFramePr>
        <p:xfrm>
          <a:off x="1042988" y="1124744"/>
          <a:ext cx="7417444" cy="4707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037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849641858"/>
              </p:ext>
            </p:extLst>
          </p:nvPr>
        </p:nvGraphicFramePr>
        <p:xfrm>
          <a:off x="899592" y="908720"/>
          <a:ext cx="763284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1043492" y="2323652"/>
            <a:ext cx="7056900" cy="3508977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296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工作項目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基本工作</a:t>
            </a:r>
            <a:r>
              <a:rPr lang="en-US" altLang="zh-TW" dirty="0" smtClean="0"/>
              <a:t>:</a:t>
            </a:r>
            <a:r>
              <a:rPr lang="zh-TW" altLang="en-US" dirty="0" smtClean="0"/>
              <a:t>出席專題會議與集會</a:t>
            </a:r>
            <a:r>
              <a:rPr lang="zh-TW" altLang="en-US" dirty="0" smtClean="0">
                <a:latin typeface="新細明體"/>
                <a:ea typeface="新細明體"/>
              </a:rPr>
              <a:t>、參加開幕與閉幕典禮、企劃書、展場布置、網路宣傳、進班宣傳、影音記錄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基本工作是取得學分的基本要件。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績效指標：是否達成合作廠商所要求的績效，如：營業額、銷售數量、實習人數等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績效指標是爭取高分的項目。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9029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經費預算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492" y="2204864"/>
            <a:ext cx="7056900" cy="3627765"/>
          </a:xfrm>
        </p:spPr>
        <p:txBody>
          <a:bodyPr/>
          <a:lstStyle/>
          <a:p>
            <a:r>
              <a:rPr lang="zh-TW" altLang="en-US" dirty="0" smtClean="0"/>
              <a:t>每個檔期預算</a:t>
            </a:r>
            <a:r>
              <a:rPr lang="en-US" altLang="zh-TW" dirty="0" smtClean="0"/>
              <a:t>5,000</a:t>
            </a:r>
            <a:r>
              <a:rPr lang="zh-TW" altLang="en-US" dirty="0" smtClean="0"/>
              <a:t>元</a:t>
            </a:r>
            <a:r>
              <a:rPr lang="zh-TW" altLang="en-US" dirty="0" smtClean="0">
                <a:latin typeface="新細明體"/>
                <a:ea typeface="新細明體"/>
              </a:rPr>
              <a:t>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smtClean="0">
                <a:latin typeface="新細明體"/>
                <a:ea typeface="新細明體"/>
              </a:rPr>
              <a:t>憑收據或</a:t>
            </a:r>
            <a:r>
              <a:rPr lang="zh-TW" altLang="en-US" dirty="0" smtClean="0">
                <a:latin typeface="新細明體"/>
                <a:ea typeface="新細明體"/>
              </a:rPr>
              <a:t>發票核銷，超支部份各班自行吸收。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競賽項目：影音製作、企畫書、展場設計、服務品質。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第一名獎金新台幣</a:t>
            </a:r>
            <a:r>
              <a:rPr lang="en-US" altLang="zh-TW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500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元、第二名獎金新台幣</a:t>
            </a:r>
            <a:r>
              <a:rPr lang="en-US" altLang="zh-TW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300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元、第三名獎狀一張</a:t>
            </a:r>
            <a:endParaRPr lang="zh-TW" altLang="en-US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76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flipV="1">
            <a:off x="1043490" y="980728"/>
            <a:ext cx="7024744" cy="46936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7615595"/>
              </p:ext>
            </p:extLst>
          </p:nvPr>
        </p:nvGraphicFramePr>
        <p:xfrm>
          <a:off x="755576" y="476667"/>
          <a:ext cx="7064448" cy="5881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6698"/>
                <a:gridCol w="4503710"/>
                <a:gridCol w="1284040"/>
              </a:tblGrid>
              <a:tr h="428522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競賽類別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評分項目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評分標準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522">
                <a:tc rowSpan="3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影音製作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故事性：單一主題、聚焦、有故事性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40%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3964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拍攝技巧：取景構圖、畫面美觀、避免抖動、燈光與視覺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後製：特效、剪輯、音效、字幕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522">
                <a:tc rowSpan="3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企畫書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創意表現</a:t>
                      </a:r>
                      <a:endParaRPr lang="zh-TW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40%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可執行性與預期達成效益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內容架構完整性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522">
                <a:tc rowSpan="3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展場設計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主題呈現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40%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創意發想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展品布置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30%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522">
                <a:tc rowSpan="3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服務品質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產品解說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40%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服務態度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40%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522">
                <a:tc vMerge="1">
                  <a:txBody>
                    <a:bodyPr/>
                    <a:lstStyle/>
                    <a:p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服裝儀容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20%</a:t>
                      </a:r>
                      <a:endParaRPr lang="zh-TW" altLang="en-US" dirty="0"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08854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Q</a:t>
            </a:r>
            <a:r>
              <a:rPr lang="zh-TW" altLang="en-US" dirty="0" smtClean="0"/>
              <a:t> </a:t>
            </a:r>
            <a:r>
              <a:rPr lang="en-US" altLang="zh-TW" dirty="0" smtClean="0"/>
              <a:t>&amp; A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快樂</a:t>
            </a:r>
            <a:r>
              <a:rPr lang="zh-TW" altLang="en-US" dirty="0" smtClean="0"/>
              <a:t>地扮演、並學習你所選擇的角色。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是系主任與指導老師唯一的期待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83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奧斯丁">
  <a:themeElements>
    <a:clrScheme name="奧斯丁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奧斯丁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奧斯丁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380</TotalTime>
  <Words>635</Words>
  <Application>Microsoft Office PowerPoint</Application>
  <PresentationFormat>如螢幕大小 (4:3)</PresentationFormat>
  <Paragraphs>125</Paragraphs>
  <Slides>23</Slides>
  <Notes>0</Notes>
  <HiddenSlides>0</HiddenSlides>
  <MMClips>3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4" baseType="lpstr">
      <vt:lpstr>奧斯丁</vt:lpstr>
      <vt:lpstr>商展專題</vt:lpstr>
      <vt:lpstr>一堂讓你動手動腳又動腦的課</vt:lpstr>
      <vt:lpstr>從學習尊重企業文化開始</vt:lpstr>
      <vt:lpstr>主任的話</vt:lpstr>
      <vt:lpstr>商展專題</vt:lpstr>
      <vt:lpstr>成功經驗（一）</vt:lpstr>
      <vt:lpstr>成功經驗（二）</vt:lpstr>
      <vt:lpstr>工作態度培養</vt:lpstr>
      <vt:lpstr>前輩們的所走過的路</vt:lpstr>
      <vt:lpstr>先看看過去學長姐的奮鬥史</vt:lpstr>
      <vt:lpstr>凡事走過必留下痕跡</vt:lpstr>
      <vt:lpstr>總在倉促中成就了驕傲的演出</vt:lpstr>
      <vt:lpstr>從這一刻起</vt:lpstr>
      <vt:lpstr>遊戲的場地—Doit 商舖</vt:lpstr>
      <vt:lpstr>分組</vt:lpstr>
      <vt:lpstr>角色扮演—以華碩為例</vt:lpstr>
      <vt:lpstr>角色扮演</vt:lpstr>
      <vt:lpstr>角色扮演</vt:lpstr>
      <vt:lpstr>PowerPoint 簡報</vt:lpstr>
      <vt:lpstr>工作項目</vt:lpstr>
      <vt:lpstr>經費預算</vt:lpstr>
      <vt:lpstr>PowerPoint 簡報</vt:lpstr>
      <vt:lpstr>Q &amp; 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國貿實務專題</dc:title>
  <dc:creator>vclin</dc:creator>
  <cp:lastModifiedBy>amy</cp:lastModifiedBy>
  <cp:revision>55</cp:revision>
  <dcterms:created xsi:type="dcterms:W3CDTF">2012-09-10T06:50:18Z</dcterms:created>
  <dcterms:modified xsi:type="dcterms:W3CDTF">2014-09-30T01:14:45Z</dcterms:modified>
</cp:coreProperties>
</file>